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1" r:id="rId7"/>
    <p:sldId id="260" r:id="rId8"/>
    <p:sldId id="262" r:id="rId9"/>
    <p:sldId id="264" r:id="rId10"/>
    <p:sldId id="263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54B29D-FFCA-45D7-9026-C4E1F1D28064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A5CECA-1490-4701-968F-FA53C0B18EA4}">
      <dgm:prSet phldrT="[Text]"/>
      <dgm:spPr/>
      <dgm:t>
        <a:bodyPr/>
        <a:lstStyle/>
        <a:p>
          <a:r>
            <a:rPr lang="en-US" dirty="0"/>
            <a:t>Choose the most important fire refugia</a:t>
          </a:r>
        </a:p>
      </dgm:t>
    </dgm:pt>
    <dgm:pt modelId="{E11E2AB0-82EC-4CB9-9A50-BFABBE4147E1}" type="parTrans" cxnId="{AD595B14-3940-4598-8D67-008188FFE14F}">
      <dgm:prSet/>
      <dgm:spPr/>
      <dgm:t>
        <a:bodyPr/>
        <a:lstStyle/>
        <a:p>
          <a:endParaRPr lang="en-US"/>
        </a:p>
      </dgm:t>
    </dgm:pt>
    <dgm:pt modelId="{7AF91F13-AA7D-44B1-A4BA-E69FD98ADFDC}" type="sibTrans" cxnId="{AD595B14-3940-4598-8D67-008188FFE14F}">
      <dgm:prSet/>
      <dgm:spPr/>
      <dgm:t>
        <a:bodyPr/>
        <a:lstStyle/>
        <a:p>
          <a:endParaRPr lang="en-US"/>
        </a:p>
      </dgm:t>
    </dgm:pt>
    <dgm:pt modelId="{9EAA0E8F-E058-49F7-8D52-D8E919F2A195}">
      <dgm:prSet phldrT="[Text]"/>
      <dgm:spPr/>
      <dgm:t>
        <a:bodyPr/>
        <a:lstStyle/>
        <a:p>
          <a:r>
            <a:rPr lang="en-US" dirty="0"/>
            <a:t>Resilience</a:t>
          </a:r>
        </a:p>
      </dgm:t>
    </dgm:pt>
    <dgm:pt modelId="{6A2D1AAD-5928-40CF-8499-5D65F92F300C}" type="parTrans" cxnId="{09CB7785-CCB5-4DD7-A3AC-F300AB2340DD}">
      <dgm:prSet/>
      <dgm:spPr/>
      <dgm:t>
        <a:bodyPr/>
        <a:lstStyle/>
        <a:p>
          <a:endParaRPr lang="en-US"/>
        </a:p>
      </dgm:t>
    </dgm:pt>
    <dgm:pt modelId="{3DCE0991-1C46-48FA-82E6-421596E158CE}" type="sibTrans" cxnId="{09CB7785-CCB5-4DD7-A3AC-F300AB2340DD}">
      <dgm:prSet/>
      <dgm:spPr/>
      <dgm:t>
        <a:bodyPr/>
        <a:lstStyle/>
        <a:p>
          <a:endParaRPr lang="en-US"/>
        </a:p>
      </dgm:t>
    </dgm:pt>
    <dgm:pt modelId="{9318B7AE-36C1-41BE-AF65-1D5244E16830}">
      <dgm:prSet phldrT="[Text]"/>
      <dgm:spPr/>
      <dgm:t>
        <a:bodyPr/>
        <a:lstStyle/>
        <a:p>
          <a:r>
            <a:rPr lang="en-US" dirty="0"/>
            <a:t>Biodiversity</a:t>
          </a:r>
        </a:p>
      </dgm:t>
    </dgm:pt>
    <dgm:pt modelId="{B27741CF-8E69-425F-9FE5-5ED9AEE4C9B4}" type="parTrans" cxnId="{49A3D24D-6B92-4129-8315-EBFFAEB5D3D2}">
      <dgm:prSet/>
      <dgm:spPr/>
      <dgm:t>
        <a:bodyPr/>
        <a:lstStyle/>
        <a:p>
          <a:endParaRPr lang="en-US"/>
        </a:p>
      </dgm:t>
    </dgm:pt>
    <dgm:pt modelId="{5E58AA19-4509-4705-98FE-BD2FA1062626}" type="sibTrans" cxnId="{49A3D24D-6B92-4129-8315-EBFFAEB5D3D2}">
      <dgm:prSet/>
      <dgm:spPr/>
      <dgm:t>
        <a:bodyPr/>
        <a:lstStyle/>
        <a:p>
          <a:endParaRPr lang="en-US"/>
        </a:p>
      </dgm:t>
    </dgm:pt>
    <dgm:pt modelId="{5FCF6D2A-43BF-4755-A8D5-B390A1233585}">
      <dgm:prSet phldrT="[Text]"/>
      <dgm:spPr/>
      <dgm:t>
        <a:bodyPr/>
        <a:lstStyle/>
        <a:p>
          <a:r>
            <a:rPr lang="en-US" dirty="0" err="1"/>
            <a:t>Persistance</a:t>
          </a:r>
          <a:endParaRPr lang="en-US" dirty="0"/>
        </a:p>
      </dgm:t>
    </dgm:pt>
    <dgm:pt modelId="{95F9799E-B5D6-437A-B1FD-87D688C44E0A}" type="parTrans" cxnId="{95D8496A-7F74-40A5-8CC8-0DF2047B8DA8}">
      <dgm:prSet/>
      <dgm:spPr/>
      <dgm:t>
        <a:bodyPr/>
        <a:lstStyle/>
        <a:p>
          <a:endParaRPr lang="en-US"/>
        </a:p>
      </dgm:t>
    </dgm:pt>
    <dgm:pt modelId="{94C1A4E5-35CF-40DA-A49E-2FBA4333E2EB}" type="sibTrans" cxnId="{95D8496A-7F74-40A5-8CC8-0DF2047B8DA8}">
      <dgm:prSet/>
      <dgm:spPr/>
      <dgm:t>
        <a:bodyPr/>
        <a:lstStyle/>
        <a:p>
          <a:endParaRPr lang="en-US"/>
        </a:p>
      </dgm:t>
    </dgm:pt>
    <dgm:pt modelId="{8531F48B-EF74-4FCD-A0B4-E9958AFFED13}">
      <dgm:prSet phldrT="[Text]"/>
      <dgm:spPr/>
      <dgm:t>
        <a:bodyPr/>
        <a:lstStyle/>
        <a:p>
          <a:r>
            <a:rPr lang="en-US" dirty="0"/>
            <a:t>Infrastructure</a:t>
          </a:r>
        </a:p>
      </dgm:t>
    </dgm:pt>
    <dgm:pt modelId="{B8FA09F0-08F2-4FE1-BDB6-FD152138B88A}" type="parTrans" cxnId="{5272956B-1A05-4D3A-B812-725AC19590FD}">
      <dgm:prSet/>
      <dgm:spPr/>
      <dgm:t>
        <a:bodyPr/>
        <a:lstStyle/>
        <a:p>
          <a:endParaRPr lang="en-US"/>
        </a:p>
      </dgm:t>
    </dgm:pt>
    <dgm:pt modelId="{37C16955-D230-46A9-AAF5-12A450141B59}" type="sibTrans" cxnId="{5272956B-1A05-4D3A-B812-725AC19590FD}">
      <dgm:prSet/>
      <dgm:spPr/>
      <dgm:t>
        <a:bodyPr/>
        <a:lstStyle/>
        <a:p>
          <a:endParaRPr lang="en-US"/>
        </a:p>
      </dgm:t>
    </dgm:pt>
    <dgm:pt modelId="{D196C589-39AA-4777-A598-F0522B3556B9}">
      <dgm:prSet phldrT="[Text]"/>
      <dgm:spPr/>
      <dgm:t>
        <a:bodyPr/>
        <a:lstStyle/>
        <a:p>
          <a:r>
            <a:rPr lang="en-US" dirty="0"/>
            <a:t>Buildings</a:t>
          </a:r>
        </a:p>
      </dgm:t>
    </dgm:pt>
    <dgm:pt modelId="{0B71204F-9363-4D5F-9B57-4EE976243D83}" type="parTrans" cxnId="{B7282AC8-85D6-4303-815C-98ACDBA6F112}">
      <dgm:prSet/>
      <dgm:spPr/>
      <dgm:t>
        <a:bodyPr/>
        <a:lstStyle/>
        <a:p>
          <a:endParaRPr lang="en-US"/>
        </a:p>
      </dgm:t>
    </dgm:pt>
    <dgm:pt modelId="{5BB2BCDA-5C66-4F40-B5BE-1A18F3E15A9D}" type="sibTrans" cxnId="{B7282AC8-85D6-4303-815C-98ACDBA6F112}">
      <dgm:prSet/>
      <dgm:spPr/>
      <dgm:t>
        <a:bodyPr/>
        <a:lstStyle/>
        <a:p>
          <a:endParaRPr lang="en-US"/>
        </a:p>
      </dgm:t>
    </dgm:pt>
    <dgm:pt modelId="{B0AD9105-266E-4C59-913E-C15F3B35638C}">
      <dgm:prSet phldrT="[Text]"/>
      <dgm:spPr/>
      <dgm:t>
        <a:bodyPr/>
        <a:lstStyle/>
        <a:p>
          <a:pPr algn="l"/>
          <a:r>
            <a:rPr lang="en-US" dirty="0"/>
            <a:t>Goal</a:t>
          </a:r>
        </a:p>
      </dgm:t>
    </dgm:pt>
    <dgm:pt modelId="{2861F910-6A12-4D5F-A67D-FCAC46E47691}" type="parTrans" cxnId="{E3BB57D5-99C5-4A98-B16C-A667207F91E1}">
      <dgm:prSet/>
      <dgm:spPr/>
      <dgm:t>
        <a:bodyPr/>
        <a:lstStyle/>
        <a:p>
          <a:endParaRPr lang="en-US"/>
        </a:p>
      </dgm:t>
    </dgm:pt>
    <dgm:pt modelId="{8FF95659-4822-4E51-BA31-A5194AFEF115}" type="sibTrans" cxnId="{E3BB57D5-99C5-4A98-B16C-A667207F91E1}">
      <dgm:prSet/>
      <dgm:spPr/>
      <dgm:t>
        <a:bodyPr/>
        <a:lstStyle/>
        <a:p>
          <a:endParaRPr lang="en-US"/>
        </a:p>
      </dgm:t>
    </dgm:pt>
    <dgm:pt modelId="{1BAF9469-C7F6-4EFF-A62F-CDA82F324690}">
      <dgm:prSet phldrT="[Text]"/>
      <dgm:spPr/>
      <dgm:t>
        <a:bodyPr/>
        <a:lstStyle/>
        <a:p>
          <a:pPr algn="l"/>
          <a:r>
            <a:rPr lang="en-US" dirty="0"/>
            <a:t>Criteria</a:t>
          </a:r>
        </a:p>
      </dgm:t>
    </dgm:pt>
    <dgm:pt modelId="{B726FD3E-152E-4D7F-93B7-EEE1F53702F5}" type="parTrans" cxnId="{27823190-080B-494C-81A4-8E44532CFAFB}">
      <dgm:prSet/>
      <dgm:spPr/>
      <dgm:t>
        <a:bodyPr/>
        <a:lstStyle/>
        <a:p>
          <a:endParaRPr lang="en-US"/>
        </a:p>
      </dgm:t>
    </dgm:pt>
    <dgm:pt modelId="{9FBE81C8-C7A1-4B5B-9223-CB9675357144}" type="sibTrans" cxnId="{27823190-080B-494C-81A4-8E44532CFAFB}">
      <dgm:prSet/>
      <dgm:spPr/>
      <dgm:t>
        <a:bodyPr/>
        <a:lstStyle/>
        <a:p>
          <a:endParaRPr lang="en-US"/>
        </a:p>
      </dgm:t>
    </dgm:pt>
    <dgm:pt modelId="{39781A2C-DDE5-49CC-BFD9-C1B78C4EEDB6}">
      <dgm:prSet phldrT="[Text]"/>
      <dgm:spPr/>
      <dgm:t>
        <a:bodyPr/>
        <a:lstStyle/>
        <a:p>
          <a:pPr algn="l"/>
          <a:r>
            <a:rPr lang="en-US" dirty="0"/>
            <a:t>Sub-criteria</a:t>
          </a:r>
        </a:p>
      </dgm:t>
    </dgm:pt>
    <dgm:pt modelId="{9EE483B7-DBE1-4EFA-BE09-E88A8503DBFD}" type="parTrans" cxnId="{3CD7B4FA-EB69-4009-8453-58D530F0D789}">
      <dgm:prSet/>
      <dgm:spPr/>
      <dgm:t>
        <a:bodyPr/>
        <a:lstStyle/>
        <a:p>
          <a:endParaRPr lang="en-US"/>
        </a:p>
      </dgm:t>
    </dgm:pt>
    <dgm:pt modelId="{2929E662-D116-4241-B3E5-1D6911A2F830}" type="sibTrans" cxnId="{3CD7B4FA-EB69-4009-8453-58D530F0D789}">
      <dgm:prSet/>
      <dgm:spPr/>
      <dgm:t>
        <a:bodyPr/>
        <a:lstStyle/>
        <a:p>
          <a:endParaRPr lang="en-US"/>
        </a:p>
      </dgm:t>
    </dgm:pt>
    <dgm:pt modelId="{8C8363A8-3D32-4131-9953-C28E0DBE17AD}">
      <dgm:prSet phldrT="[Text]"/>
      <dgm:spPr/>
      <dgm:t>
        <a:bodyPr/>
        <a:lstStyle/>
        <a:p>
          <a:r>
            <a:rPr lang="en-US" dirty="0"/>
            <a:t>Relative abundance of cover type</a:t>
          </a:r>
        </a:p>
      </dgm:t>
    </dgm:pt>
    <dgm:pt modelId="{58DFCF33-8041-4B12-9D10-229DEC03053E}" type="parTrans" cxnId="{3D43C9FC-1637-4524-9CCB-0D95D4D29DC1}">
      <dgm:prSet/>
      <dgm:spPr/>
      <dgm:t>
        <a:bodyPr/>
        <a:lstStyle/>
        <a:p>
          <a:endParaRPr lang="en-US"/>
        </a:p>
      </dgm:t>
    </dgm:pt>
    <dgm:pt modelId="{207F9FB8-A4B3-4A3E-91C4-247FC0E2EFF8}" type="sibTrans" cxnId="{3D43C9FC-1637-4524-9CCB-0D95D4D29DC1}">
      <dgm:prSet/>
      <dgm:spPr/>
      <dgm:t>
        <a:bodyPr/>
        <a:lstStyle/>
        <a:p>
          <a:endParaRPr lang="en-US"/>
        </a:p>
      </dgm:t>
    </dgm:pt>
    <dgm:pt modelId="{A1C01863-8613-4946-815B-D0AC94836D2E}">
      <dgm:prSet phldrT="[Text]"/>
      <dgm:spPr/>
      <dgm:t>
        <a:bodyPr/>
        <a:lstStyle/>
        <a:p>
          <a:r>
            <a:rPr lang="en-US" dirty="0"/>
            <a:t>Comm. Towers</a:t>
          </a:r>
        </a:p>
      </dgm:t>
    </dgm:pt>
    <dgm:pt modelId="{DDE05B48-AA44-46DD-B25A-4D50D405E530}" type="parTrans" cxnId="{7ED069C1-C892-4E15-AE1A-6D41B8B4BC9D}">
      <dgm:prSet/>
      <dgm:spPr/>
      <dgm:t>
        <a:bodyPr/>
        <a:lstStyle/>
        <a:p>
          <a:endParaRPr lang="en-US"/>
        </a:p>
      </dgm:t>
    </dgm:pt>
    <dgm:pt modelId="{61C75CE2-13E6-4FE5-A473-E4641EBAAB05}" type="sibTrans" cxnId="{7ED069C1-C892-4E15-AE1A-6D41B8B4BC9D}">
      <dgm:prSet/>
      <dgm:spPr/>
      <dgm:t>
        <a:bodyPr/>
        <a:lstStyle/>
        <a:p>
          <a:endParaRPr lang="en-US"/>
        </a:p>
      </dgm:t>
    </dgm:pt>
    <dgm:pt modelId="{5385789D-5246-48B7-A407-517D5AA46161}">
      <dgm:prSet phldrT="[Text]"/>
      <dgm:spPr/>
      <dgm:t>
        <a:bodyPr/>
        <a:lstStyle/>
        <a:p>
          <a:r>
            <a:rPr lang="en-US" dirty="0"/>
            <a:t>Spatial pattern</a:t>
          </a:r>
        </a:p>
      </dgm:t>
    </dgm:pt>
    <dgm:pt modelId="{9EEEBCE3-1160-4FFD-907C-66C9B90119AA}" type="parTrans" cxnId="{FD820495-D0C8-4BE0-B1D7-7BAF205B733A}">
      <dgm:prSet/>
      <dgm:spPr/>
      <dgm:t>
        <a:bodyPr/>
        <a:lstStyle/>
        <a:p>
          <a:endParaRPr lang="en-US"/>
        </a:p>
      </dgm:t>
    </dgm:pt>
    <dgm:pt modelId="{0160267E-A8CB-48C4-99D5-777A391396AB}" type="sibTrans" cxnId="{FD820495-D0C8-4BE0-B1D7-7BAF205B733A}">
      <dgm:prSet/>
      <dgm:spPr/>
      <dgm:t>
        <a:bodyPr/>
        <a:lstStyle/>
        <a:p>
          <a:endParaRPr lang="en-US"/>
        </a:p>
      </dgm:t>
    </dgm:pt>
    <dgm:pt modelId="{A2A883E5-448A-477D-9E3A-882EC69E57AE}">
      <dgm:prSet phldrT="[Text]"/>
      <dgm:spPr/>
      <dgm:t>
        <a:bodyPr/>
        <a:lstStyle/>
        <a:p>
          <a:r>
            <a:rPr lang="en-US" dirty="0"/>
            <a:t>Isolation</a:t>
          </a:r>
        </a:p>
      </dgm:t>
    </dgm:pt>
    <dgm:pt modelId="{1A05B52E-0E0B-4359-BA89-877B1F73B972}" type="parTrans" cxnId="{53B4A223-6446-45FB-BCB8-061567AE4621}">
      <dgm:prSet/>
      <dgm:spPr/>
      <dgm:t>
        <a:bodyPr/>
        <a:lstStyle/>
        <a:p>
          <a:endParaRPr lang="en-US"/>
        </a:p>
      </dgm:t>
    </dgm:pt>
    <dgm:pt modelId="{98FB923C-7E41-4147-ABB4-27345381811C}" type="sibTrans" cxnId="{53B4A223-6446-45FB-BCB8-061567AE4621}">
      <dgm:prSet/>
      <dgm:spPr/>
      <dgm:t>
        <a:bodyPr/>
        <a:lstStyle/>
        <a:p>
          <a:endParaRPr lang="en-US"/>
        </a:p>
      </dgm:t>
    </dgm:pt>
    <dgm:pt modelId="{5D67EC11-01B7-4D0C-9C01-83D30D0D08A1}">
      <dgm:prSet phldrT="[Text]"/>
      <dgm:spPr/>
      <dgm:t>
        <a:bodyPr/>
        <a:lstStyle/>
        <a:p>
          <a:r>
            <a:rPr lang="en-US" dirty="0"/>
            <a:t>Abundance (of cover type)</a:t>
          </a:r>
        </a:p>
      </dgm:t>
    </dgm:pt>
    <dgm:pt modelId="{AC135EA3-1E04-44B7-A613-F6BE1E94A79A}" type="parTrans" cxnId="{1F2207C0-2B1F-4446-A659-07649A7FA6A6}">
      <dgm:prSet/>
      <dgm:spPr/>
      <dgm:t>
        <a:bodyPr/>
        <a:lstStyle/>
        <a:p>
          <a:endParaRPr lang="en-US"/>
        </a:p>
      </dgm:t>
    </dgm:pt>
    <dgm:pt modelId="{28672A44-5BA8-4F9B-8B3E-F49DAE2FB62F}" type="sibTrans" cxnId="{1F2207C0-2B1F-4446-A659-07649A7FA6A6}">
      <dgm:prSet/>
      <dgm:spPr/>
      <dgm:t>
        <a:bodyPr/>
        <a:lstStyle/>
        <a:p>
          <a:endParaRPr lang="en-US"/>
        </a:p>
      </dgm:t>
    </dgm:pt>
    <dgm:pt modelId="{722E88CE-8722-453A-95A7-0741FF398742}">
      <dgm:prSet phldrT="[Text]"/>
      <dgm:spPr/>
      <dgm:t>
        <a:bodyPr/>
        <a:lstStyle/>
        <a:p>
          <a:r>
            <a:rPr lang="en-US" dirty="0"/>
            <a:t>Size</a:t>
          </a:r>
        </a:p>
      </dgm:t>
    </dgm:pt>
    <dgm:pt modelId="{E77D4E42-29AE-4610-84B3-BB44AC93D3A6}" type="parTrans" cxnId="{C6CF5DD4-C0A3-4D85-95C3-4016C2E0F128}">
      <dgm:prSet/>
      <dgm:spPr/>
      <dgm:t>
        <a:bodyPr/>
        <a:lstStyle/>
        <a:p>
          <a:endParaRPr lang="en-US"/>
        </a:p>
      </dgm:t>
    </dgm:pt>
    <dgm:pt modelId="{D6595CED-EB21-441D-9C4B-14D5D5B6DD14}" type="sibTrans" cxnId="{C6CF5DD4-C0A3-4D85-95C3-4016C2E0F128}">
      <dgm:prSet/>
      <dgm:spPr/>
      <dgm:t>
        <a:bodyPr/>
        <a:lstStyle/>
        <a:p>
          <a:endParaRPr lang="en-US"/>
        </a:p>
      </dgm:t>
    </dgm:pt>
    <dgm:pt modelId="{E8D423E4-41DC-4EB1-B957-FED5EC93648B}">
      <dgm:prSet phldrT="[Text]"/>
      <dgm:spPr/>
      <dgm:t>
        <a:bodyPr/>
        <a:lstStyle/>
        <a:p>
          <a:r>
            <a:rPr lang="en-US" dirty="0"/>
            <a:t>Relative abundance of cover type</a:t>
          </a:r>
        </a:p>
      </dgm:t>
    </dgm:pt>
    <dgm:pt modelId="{F62A90A7-44FF-4BF5-952B-ABE622DFBD6F}" type="parTrans" cxnId="{204B8076-9249-4DC1-BCCA-D4077C7B247C}">
      <dgm:prSet/>
      <dgm:spPr/>
      <dgm:t>
        <a:bodyPr/>
        <a:lstStyle/>
        <a:p>
          <a:endParaRPr lang="en-US"/>
        </a:p>
      </dgm:t>
    </dgm:pt>
    <dgm:pt modelId="{D7842269-9EE2-49D7-A565-47C495471056}" type="sibTrans" cxnId="{204B8076-9249-4DC1-BCCA-D4077C7B247C}">
      <dgm:prSet/>
      <dgm:spPr/>
      <dgm:t>
        <a:bodyPr/>
        <a:lstStyle/>
        <a:p>
          <a:endParaRPr lang="en-US"/>
        </a:p>
      </dgm:t>
    </dgm:pt>
    <dgm:pt modelId="{F22ABF0D-DACE-4B5A-BA17-9259A6C52DD9}">
      <dgm:prSet phldrT="[Text]"/>
      <dgm:spPr/>
      <dgm:t>
        <a:bodyPr/>
        <a:lstStyle/>
        <a:p>
          <a:r>
            <a:rPr lang="en-US" dirty="0"/>
            <a:t>Accessibility</a:t>
          </a:r>
        </a:p>
      </dgm:t>
    </dgm:pt>
    <dgm:pt modelId="{576DB702-6064-4F81-B0D5-2AA1DA782428}" type="parTrans" cxnId="{898C1B9D-32E0-48E4-8516-B6313206A313}">
      <dgm:prSet/>
      <dgm:spPr/>
      <dgm:t>
        <a:bodyPr/>
        <a:lstStyle/>
        <a:p>
          <a:endParaRPr lang="en-US"/>
        </a:p>
      </dgm:t>
    </dgm:pt>
    <dgm:pt modelId="{47D57283-E862-4291-BEAE-5FA75F914B1C}" type="sibTrans" cxnId="{898C1B9D-32E0-48E4-8516-B6313206A313}">
      <dgm:prSet/>
      <dgm:spPr/>
      <dgm:t>
        <a:bodyPr/>
        <a:lstStyle/>
        <a:p>
          <a:endParaRPr lang="en-US"/>
        </a:p>
      </dgm:t>
    </dgm:pt>
    <dgm:pt modelId="{B24AC711-7333-4873-99DA-65F6A8C47181}">
      <dgm:prSet phldrT="[Text]"/>
      <dgm:spPr/>
      <dgm:t>
        <a:bodyPr/>
        <a:lstStyle/>
        <a:p>
          <a:r>
            <a:rPr lang="en-US" dirty="0"/>
            <a:t>Proximity to user</a:t>
          </a:r>
        </a:p>
      </dgm:t>
    </dgm:pt>
    <dgm:pt modelId="{41452898-1516-47DA-B691-D0A77D817384}" type="parTrans" cxnId="{E7F35639-F536-4E15-B2A2-625FEF02AFD3}">
      <dgm:prSet/>
      <dgm:spPr/>
      <dgm:t>
        <a:bodyPr/>
        <a:lstStyle/>
        <a:p>
          <a:endParaRPr lang="en-US"/>
        </a:p>
      </dgm:t>
    </dgm:pt>
    <dgm:pt modelId="{1EE4EC93-52AC-4E6D-BCE5-6CA1BFDB80A4}" type="sibTrans" cxnId="{E7F35639-F536-4E15-B2A2-625FEF02AFD3}">
      <dgm:prSet/>
      <dgm:spPr/>
      <dgm:t>
        <a:bodyPr/>
        <a:lstStyle/>
        <a:p>
          <a:endParaRPr lang="en-US"/>
        </a:p>
      </dgm:t>
    </dgm:pt>
    <dgm:pt modelId="{FAAE15A9-897B-4B46-A831-4644ED565386}">
      <dgm:prSet phldrT="[Text]"/>
      <dgm:spPr/>
      <dgm:t>
        <a:bodyPr/>
        <a:lstStyle/>
        <a:p>
          <a:r>
            <a:rPr lang="en-US" dirty="0"/>
            <a:t>Cost/feasibility</a:t>
          </a:r>
        </a:p>
      </dgm:t>
    </dgm:pt>
    <dgm:pt modelId="{E204E1B3-5393-4970-90F0-918E5874C8A3}" type="parTrans" cxnId="{EB578C82-58A4-4831-A16D-1DB25CD15170}">
      <dgm:prSet/>
      <dgm:spPr/>
      <dgm:t>
        <a:bodyPr/>
        <a:lstStyle/>
        <a:p>
          <a:endParaRPr lang="en-US"/>
        </a:p>
      </dgm:t>
    </dgm:pt>
    <dgm:pt modelId="{69DC9E80-5AE8-4F60-97B8-008C4CAD5598}" type="sibTrans" cxnId="{EB578C82-58A4-4831-A16D-1DB25CD15170}">
      <dgm:prSet/>
      <dgm:spPr/>
      <dgm:t>
        <a:bodyPr/>
        <a:lstStyle/>
        <a:p>
          <a:endParaRPr lang="en-US"/>
        </a:p>
      </dgm:t>
    </dgm:pt>
    <dgm:pt modelId="{8EE6635A-BD2F-44E6-B17D-C519AABF6EDE}" type="pres">
      <dgm:prSet presAssocID="{8A54B29D-FFCA-45D7-9026-C4E1F1D2806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4A2006CC-A6E6-45E7-9EB5-AF54826EFF63}" type="pres">
      <dgm:prSet presAssocID="{AAA5CECA-1490-4701-968F-FA53C0B18EA4}" presName="hierRoot1" presStyleCnt="0">
        <dgm:presLayoutVars>
          <dgm:hierBranch val="init"/>
        </dgm:presLayoutVars>
      </dgm:prSet>
      <dgm:spPr/>
    </dgm:pt>
    <dgm:pt modelId="{444ACBAD-C926-429A-943E-2560FA423377}" type="pres">
      <dgm:prSet presAssocID="{AAA5CECA-1490-4701-968F-FA53C0B18EA4}" presName="rootComposite1" presStyleCnt="0"/>
      <dgm:spPr/>
    </dgm:pt>
    <dgm:pt modelId="{67CF6BC8-5C11-4212-8E2A-A861D9FA84AE}" type="pres">
      <dgm:prSet presAssocID="{AAA5CECA-1490-4701-968F-FA53C0B18EA4}" presName="rootText1" presStyleLbl="node0" presStyleIdx="0" presStyleCnt="4">
        <dgm:presLayoutVars>
          <dgm:chPref val="3"/>
        </dgm:presLayoutVars>
      </dgm:prSet>
      <dgm:spPr/>
    </dgm:pt>
    <dgm:pt modelId="{1D29C5F8-6CA3-4582-BD09-5DFCAD3BD760}" type="pres">
      <dgm:prSet presAssocID="{AAA5CECA-1490-4701-968F-FA53C0B18EA4}" presName="rootConnector1" presStyleLbl="node1" presStyleIdx="0" presStyleCnt="0"/>
      <dgm:spPr/>
    </dgm:pt>
    <dgm:pt modelId="{B0B861A8-120B-4A47-AD7F-7C14BD9AAB87}" type="pres">
      <dgm:prSet presAssocID="{AAA5CECA-1490-4701-968F-FA53C0B18EA4}" presName="hierChild2" presStyleCnt="0"/>
      <dgm:spPr/>
    </dgm:pt>
    <dgm:pt modelId="{75CFE568-2AF8-40FD-B7BC-AFD44942525B}" type="pres">
      <dgm:prSet presAssocID="{6A2D1AAD-5928-40CF-8499-5D65F92F300C}" presName="Name37" presStyleLbl="parChTrans1D2" presStyleIdx="0" presStyleCnt="5"/>
      <dgm:spPr/>
    </dgm:pt>
    <dgm:pt modelId="{C9368031-A5D4-4B43-9B53-2A9CE7C3CF99}" type="pres">
      <dgm:prSet presAssocID="{9EAA0E8F-E058-49F7-8D52-D8E919F2A195}" presName="hierRoot2" presStyleCnt="0">
        <dgm:presLayoutVars>
          <dgm:hierBranch val="init"/>
        </dgm:presLayoutVars>
      </dgm:prSet>
      <dgm:spPr/>
    </dgm:pt>
    <dgm:pt modelId="{E9719919-A392-4D27-9466-45B89C61AA9A}" type="pres">
      <dgm:prSet presAssocID="{9EAA0E8F-E058-49F7-8D52-D8E919F2A195}" presName="rootComposite" presStyleCnt="0"/>
      <dgm:spPr/>
    </dgm:pt>
    <dgm:pt modelId="{CE543842-B9ED-478D-B9BE-94EE71FA0CBF}" type="pres">
      <dgm:prSet presAssocID="{9EAA0E8F-E058-49F7-8D52-D8E919F2A195}" presName="rootText" presStyleLbl="node2" presStyleIdx="0" presStyleCnt="5">
        <dgm:presLayoutVars>
          <dgm:chPref val="3"/>
        </dgm:presLayoutVars>
      </dgm:prSet>
      <dgm:spPr/>
    </dgm:pt>
    <dgm:pt modelId="{79C7D01F-D581-43A5-A2D9-C9DB9AF59673}" type="pres">
      <dgm:prSet presAssocID="{9EAA0E8F-E058-49F7-8D52-D8E919F2A195}" presName="rootConnector" presStyleLbl="node2" presStyleIdx="0" presStyleCnt="5"/>
      <dgm:spPr/>
    </dgm:pt>
    <dgm:pt modelId="{42E4E9DF-12F5-4C26-8C34-EF44FEE25ADC}" type="pres">
      <dgm:prSet presAssocID="{9EAA0E8F-E058-49F7-8D52-D8E919F2A195}" presName="hierChild4" presStyleCnt="0"/>
      <dgm:spPr/>
    </dgm:pt>
    <dgm:pt modelId="{754F7D1C-F591-4E68-B8A3-D544D8F30477}" type="pres">
      <dgm:prSet presAssocID="{B27741CF-8E69-425F-9FE5-5ED9AEE4C9B4}" presName="Name37" presStyleLbl="parChTrans1D3" presStyleIdx="0" presStyleCnt="10"/>
      <dgm:spPr/>
    </dgm:pt>
    <dgm:pt modelId="{B72A9301-8516-4EAD-9F9F-D99900615969}" type="pres">
      <dgm:prSet presAssocID="{9318B7AE-36C1-41BE-AF65-1D5244E16830}" presName="hierRoot2" presStyleCnt="0">
        <dgm:presLayoutVars>
          <dgm:hierBranch val="init"/>
        </dgm:presLayoutVars>
      </dgm:prSet>
      <dgm:spPr/>
    </dgm:pt>
    <dgm:pt modelId="{990BF7DC-78FD-427A-8317-32B90F6E9EC4}" type="pres">
      <dgm:prSet presAssocID="{9318B7AE-36C1-41BE-AF65-1D5244E16830}" presName="rootComposite" presStyleCnt="0"/>
      <dgm:spPr/>
    </dgm:pt>
    <dgm:pt modelId="{07AC68B4-CFFB-449B-B2CC-0BB65F6F0246}" type="pres">
      <dgm:prSet presAssocID="{9318B7AE-36C1-41BE-AF65-1D5244E16830}" presName="rootText" presStyleLbl="node3" presStyleIdx="0" presStyleCnt="10">
        <dgm:presLayoutVars>
          <dgm:chPref val="3"/>
        </dgm:presLayoutVars>
      </dgm:prSet>
      <dgm:spPr/>
    </dgm:pt>
    <dgm:pt modelId="{601A2137-1BDA-4504-9B8A-E502844EB1AB}" type="pres">
      <dgm:prSet presAssocID="{9318B7AE-36C1-41BE-AF65-1D5244E16830}" presName="rootConnector" presStyleLbl="node3" presStyleIdx="0" presStyleCnt="10"/>
      <dgm:spPr/>
    </dgm:pt>
    <dgm:pt modelId="{705897D1-7584-4F57-B4E3-FC47016BB873}" type="pres">
      <dgm:prSet presAssocID="{9318B7AE-36C1-41BE-AF65-1D5244E16830}" presName="hierChild4" presStyleCnt="0"/>
      <dgm:spPr/>
    </dgm:pt>
    <dgm:pt modelId="{A6249EE9-FF67-47B6-A75C-412D630B7325}" type="pres">
      <dgm:prSet presAssocID="{9318B7AE-36C1-41BE-AF65-1D5244E16830}" presName="hierChild5" presStyleCnt="0"/>
      <dgm:spPr/>
    </dgm:pt>
    <dgm:pt modelId="{9AEEE4DF-B142-4491-A8CE-B9D615596312}" type="pres">
      <dgm:prSet presAssocID="{95F9799E-B5D6-437A-B1FD-87D688C44E0A}" presName="Name37" presStyleLbl="parChTrans1D3" presStyleIdx="1" presStyleCnt="10"/>
      <dgm:spPr/>
    </dgm:pt>
    <dgm:pt modelId="{D27D574F-E549-48BC-BEC8-24DEFF1F17FD}" type="pres">
      <dgm:prSet presAssocID="{5FCF6D2A-43BF-4755-A8D5-B390A1233585}" presName="hierRoot2" presStyleCnt="0">
        <dgm:presLayoutVars>
          <dgm:hierBranch val="init"/>
        </dgm:presLayoutVars>
      </dgm:prSet>
      <dgm:spPr/>
    </dgm:pt>
    <dgm:pt modelId="{8D964A04-B68C-450E-9571-A52D207AA32E}" type="pres">
      <dgm:prSet presAssocID="{5FCF6D2A-43BF-4755-A8D5-B390A1233585}" presName="rootComposite" presStyleCnt="0"/>
      <dgm:spPr/>
    </dgm:pt>
    <dgm:pt modelId="{4E8A989A-93D1-4212-92CE-A96F3E05ACBC}" type="pres">
      <dgm:prSet presAssocID="{5FCF6D2A-43BF-4755-A8D5-B390A1233585}" presName="rootText" presStyleLbl="node3" presStyleIdx="1" presStyleCnt="10">
        <dgm:presLayoutVars>
          <dgm:chPref val="3"/>
        </dgm:presLayoutVars>
      </dgm:prSet>
      <dgm:spPr/>
    </dgm:pt>
    <dgm:pt modelId="{8F6CC30D-86D9-48A2-BA8D-EF7F421F9D45}" type="pres">
      <dgm:prSet presAssocID="{5FCF6D2A-43BF-4755-A8D5-B390A1233585}" presName="rootConnector" presStyleLbl="node3" presStyleIdx="1" presStyleCnt="10"/>
      <dgm:spPr/>
    </dgm:pt>
    <dgm:pt modelId="{8130CF3D-8D1D-47F3-A222-7E4E46FE5141}" type="pres">
      <dgm:prSet presAssocID="{5FCF6D2A-43BF-4755-A8D5-B390A1233585}" presName="hierChild4" presStyleCnt="0"/>
      <dgm:spPr/>
    </dgm:pt>
    <dgm:pt modelId="{BDFC0901-8CC1-484E-AB22-2B0102D16D9F}" type="pres">
      <dgm:prSet presAssocID="{5FCF6D2A-43BF-4755-A8D5-B390A1233585}" presName="hierChild5" presStyleCnt="0"/>
      <dgm:spPr/>
    </dgm:pt>
    <dgm:pt modelId="{BC482329-4B80-435C-9B16-B14D188C57C0}" type="pres">
      <dgm:prSet presAssocID="{9EAA0E8F-E058-49F7-8D52-D8E919F2A195}" presName="hierChild5" presStyleCnt="0"/>
      <dgm:spPr/>
    </dgm:pt>
    <dgm:pt modelId="{9C986F58-C888-46BA-87A9-E726A64A426A}" type="pres">
      <dgm:prSet presAssocID="{58DFCF33-8041-4B12-9D10-229DEC03053E}" presName="Name37" presStyleLbl="parChTrans1D2" presStyleIdx="1" presStyleCnt="5"/>
      <dgm:spPr/>
    </dgm:pt>
    <dgm:pt modelId="{9D1A1348-399D-4BEB-95B9-9BB9971EE0CF}" type="pres">
      <dgm:prSet presAssocID="{8C8363A8-3D32-4131-9953-C28E0DBE17AD}" presName="hierRoot2" presStyleCnt="0">
        <dgm:presLayoutVars>
          <dgm:hierBranch val="init"/>
        </dgm:presLayoutVars>
      </dgm:prSet>
      <dgm:spPr/>
    </dgm:pt>
    <dgm:pt modelId="{844ABFB0-F47C-41D7-ACF2-7F15431771B0}" type="pres">
      <dgm:prSet presAssocID="{8C8363A8-3D32-4131-9953-C28E0DBE17AD}" presName="rootComposite" presStyleCnt="0"/>
      <dgm:spPr/>
    </dgm:pt>
    <dgm:pt modelId="{C83918A4-CBBB-408D-8DEA-44F323E1E6C4}" type="pres">
      <dgm:prSet presAssocID="{8C8363A8-3D32-4131-9953-C28E0DBE17AD}" presName="rootText" presStyleLbl="node2" presStyleIdx="1" presStyleCnt="5">
        <dgm:presLayoutVars>
          <dgm:chPref val="3"/>
        </dgm:presLayoutVars>
      </dgm:prSet>
      <dgm:spPr/>
    </dgm:pt>
    <dgm:pt modelId="{E15B03A1-EDE5-4184-9D26-742F7C0C0595}" type="pres">
      <dgm:prSet presAssocID="{8C8363A8-3D32-4131-9953-C28E0DBE17AD}" presName="rootConnector" presStyleLbl="node2" presStyleIdx="1" presStyleCnt="5"/>
      <dgm:spPr/>
    </dgm:pt>
    <dgm:pt modelId="{9252C9CA-1AF7-449A-97C2-813BE5AE9A87}" type="pres">
      <dgm:prSet presAssocID="{8C8363A8-3D32-4131-9953-C28E0DBE17AD}" presName="hierChild4" presStyleCnt="0"/>
      <dgm:spPr/>
    </dgm:pt>
    <dgm:pt modelId="{5CA8677E-70FF-49E7-AF4A-A676BA078ACC}" type="pres">
      <dgm:prSet presAssocID="{F62A90A7-44FF-4BF5-952B-ABE622DFBD6F}" presName="Name37" presStyleLbl="parChTrans1D3" presStyleIdx="2" presStyleCnt="10"/>
      <dgm:spPr/>
    </dgm:pt>
    <dgm:pt modelId="{0669A0F5-9879-42CB-87A5-834E3E38D666}" type="pres">
      <dgm:prSet presAssocID="{E8D423E4-41DC-4EB1-B957-FED5EC93648B}" presName="hierRoot2" presStyleCnt="0">
        <dgm:presLayoutVars>
          <dgm:hierBranch val="init"/>
        </dgm:presLayoutVars>
      </dgm:prSet>
      <dgm:spPr/>
    </dgm:pt>
    <dgm:pt modelId="{E5B0B086-A75E-4DC4-B1D5-7BC67F6DC20C}" type="pres">
      <dgm:prSet presAssocID="{E8D423E4-41DC-4EB1-B957-FED5EC93648B}" presName="rootComposite" presStyleCnt="0"/>
      <dgm:spPr/>
    </dgm:pt>
    <dgm:pt modelId="{3E9E90FD-95E9-4223-B1E9-648301CB9046}" type="pres">
      <dgm:prSet presAssocID="{E8D423E4-41DC-4EB1-B957-FED5EC93648B}" presName="rootText" presStyleLbl="node3" presStyleIdx="2" presStyleCnt="10">
        <dgm:presLayoutVars>
          <dgm:chPref val="3"/>
        </dgm:presLayoutVars>
      </dgm:prSet>
      <dgm:spPr/>
    </dgm:pt>
    <dgm:pt modelId="{9F9DA612-F58D-4C21-BA00-05140509F552}" type="pres">
      <dgm:prSet presAssocID="{E8D423E4-41DC-4EB1-B957-FED5EC93648B}" presName="rootConnector" presStyleLbl="node3" presStyleIdx="2" presStyleCnt="10"/>
      <dgm:spPr/>
    </dgm:pt>
    <dgm:pt modelId="{B906C0FE-9B34-4658-AFA9-7673E0F289A4}" type="pres">
      <dgm:prSet presAssocID="{E8D423E4-41DC-4EB1-B957-FED5EC93648B}" presName="hierChild4" presStyleCnt="0"/>
      <dgm:spPr/>
    </dgm:pt>
    <dgm:pt modelId="{566A9AA9-1935-4939-8343-A3C26824E6A3}" type="pres">
      <dgm:prSet presAssocID="{E8D423E4-41DC-4EB1-B957-FED5EC93648B}" presName="hierChild5" presStyleCnt="0"/>
      <dgm:spPr/>
    </dgm:pt>
    <dgm:pt modelId="{822AC565-1DD1-4A82-8518-B17C8EE2D05A}" type="pres">
      <dgm:prSet presAssocID="{8C8363A8-3D32-4131-9953-C28E0DBE17AD}" presName="hierChild5" presStyleCnt="0"/>
      <dgm:spPr/>
    </dgm:pt>
    <dgm:pt modelId="{B44F96F6-E6EC-4866-8F61-53482886EE44}" type="pres">
      <dgm:prSet presAssocID="{B8FA09F0-08F2-4FE1-BDB6-FD152138B88A}" presName="Name37" presStyleLbl="parChTrans1D2" presStyleIdx="2" presStyleCnt="5"/>
      <dgm:spPr/>
    </dgm:pt>
    <dgm:pt modelId="{EC68603B-B7C9-495B-B68F-7219381E35DB}" type="pres">
      <dgm:prSet presAssocID="{8531F48B-EF74-4FCD-A0B4-E9958AFFED13}" presName="hierRoot2" presStyleCnt="0">
        <dgm:presLayoutVars>
          <dgm:hierBranch val="init"/>
        </dgm:presLayoutVars>
      </dgm:prSet>
      <dgm:spPr/>
    </dgm:pt>
    <dgm:pt modelId="{B79F0098-1E6A-4091-826A-FCF5DAD428AC}" type="pres">
      <dgm:prSet presAssocID="{8531F48B-EF74-4FCD-A0B4-E9958AFFED13}" presName="rootComposite" presStyleCnt="0"/>
      <dgm:spPr/>
    </dgm:pt>
    <dgm:pt modelId="{3BB28DCF-F7ED-40A6-B533-1CEF127D4534}" type="pres">
      <dgm:prSet presAssocID="{8531F48B-EF74-4FCD-A0B4-E9958AFFED13}" presName="rootText" presStyleLbl="node2" presStyleIdx="2" presStyleCnt="5">
        <dgm:presLayoutVars>
          <dgm:chPref val="3"/>
        </dgm:presLayoutVars>
      </dgm:prSet>
      <dgm:spPr/>
    </dgm:pt>
    <dgm:pt modelId="{45C6DBB9-17C4-4D6D-98DB-0493CEEC01E0}" type="pres">
      <dgm:prSet presAssocID="{8531F48B-EF74-4FCD-A0B4-E9958AFFED13}" presName="rootConnector" presStyleLbl="node2" presStyleIdx="2" presStyleCnt="5"/>
      <dgm:spPr/>
    </dgm:pt>
    <dgm:pt modelId="{86508CFD-15C3-461B-85AE-97D6FCCF11D7}" type="pres">
      <dgm:prSet presAssocID="{8531F48B-EF74-4FCD-A0B4-E9958AFFED13}" presName="hierChild4" presStyleCnt="0"/>
      <dgm:spPr/>
    </dgm:pt>
    <dgm:pt modelId="{212E4127-B716-43DA-82AD-25165D075F61}" type="pres">
      <dgm:prSet presAssocID="{0B71204F-9363-4D5F-9B57-4EE976243D83}" presName="Name37" presStyleLbl="parChTrans1D3" presStyleIdx="3" presStyleCnt="10"/>
      <dgm:spPr/>
    </dgm:pt>
    <dgm:pt modelId="{C16D55A5-DEE7-4B93-9E01-4AAE81252C8E}" type="pres">
      <dgm:prSet presAssocID="{D196C589-39AA-4777-A598-F0522B3556B9}" presName="hierRoot2" presStyleCnt="0">
        <dgm:presLayoutVars>
          <dgm:hierBranch val="init"/>
        </dgm:presLayoutVars>
      </dgm:prSet>
      <dgm:spPr/>
    </dgm:pt>
    <dgm:pt modelId="{7EF37AED-A1F6-42E4-9CE1-4F3DE72EA352}" type="pres">
      <dgm:prSet presAssocID="{D196C589-39AA-4777-A598-F0522B3556B9}" presName="rootComposite" presStyleCnt="0"/>
      <dgm:spPr/>
    </dgm:pt>
    <dgm:pt modelId="{EF5A865C-FB4F-4F2B-BD82-C4201F47C649}" type="pres">
      <dgm:prSet presAssocID="{D196C589-39AA-4777-A598-F0522B3556B9}" presName="rootText" presStyleLbl="node3" presStyleIdx="3" presStyleCnt="10">
        <dgm:presLayoutVars>
          <dgm:chPref val="3"/>
        </dgm:presLayoutVars>
      </dgm:prSet>
      <dgm:spPr/>
    </dgm:pt>
    <dgm:pt modelId="{E68866B9-8A29-4A42-B6FD-287E38748D0E}" type="pres">
      <dgm:prSet presAssocID="{D196C589-39AA-4777-A598-F0522B3556B9}" presName="rootConnector" presStyleLbl="node3" presStyleIdx="3" presStyleCnt="10"/>
      <dgm:spPr/>
    </dgm:pt>
    <dgm:pt modelId="{8E5F92D4-FF62-4F73-815A-12B287343D4E}" type="pres">
      <dgm:prSet presAssocID="{D196C589-39AA-4777-A598-F0522B3556B9}" presName="hierChild4" presStyleCnt="0"/>
      <dgm:spPr/>
    </dgm:pt>
    <dgm:pt modelId="{0996F5EA-15FB-48F8-9688-96E8CAB82584}" type="pres">
      <dgm:prSet presAssocID="{D196C589-39AA-4777-A598-F0522B3556B9}" presName="hierChild5" presStyleCnt="0"/>
      <dgm:spPr/>
    </dgm:pt>
    <dgm:pt modelId="{F796D8F5-21D7-417A-8252-D6F84B806F60}" type="pres">
      <dgm:prSet presAssocID="{DDE05B48-AA44-46DD-B25A-4D50D405E530}" presName="Name37" presStyleLbl="parChTrans1D3" presStyleIdx="4" presStyleCnt="10"/>
      <dgm:spPr/>
    </dgm:pt>
    <dgm:pt modelId="{A468961B-D9C3-4057-9D3A-AD3638F0867E}" type="pres">
      <dgm:prSet presAssocID="{A1C01863-8613-4946-815B-D0AC94836D2E}" presName="hierRoot2" presStyleCnt="0">
        <dgm:presLayoutVars>
          <dgm:hierBranch val="init"/>
        </dgm:presLayoutVars>
      </dgm:prSet>
      <dgm:spPr/>
    </dgm:pt>
    <dgm:pt modelId="{3E912D30-6BEA-4C1E-B155-64F951FB1425}" type="pres">
      <dgm:prSet presAssocID="{A1C01863-8613-4946-815B-D0AC94836D2E}" presName="rootComposite" presStyleCnt="0"/>
      <dgm:spPr/>
    </dgm:pt>
    <dgm:pt modelId="{C6E0AC0F-34B4-4675-A493-B4724015B3BE}" type="pres">
      <dgm:prSet presAssocID="{A1C01863-8613-4946-815B-D0AC94836D2E}" presName="rootText" presStyleLbl="node3" presStyleIdx="4" presStyleCnt="10">
        <dgm:presLayoutVars>
          <dgm:chPref val="3"/>
        </dgm:presLayoutVars>
      </dgm:prSet>
      <dgm:spPr/>
    </dgm:pt>
    <dgm:pt modelId="{00E9FEE2-CD30-419A-8A1C-164F8A067F9D}" type="pres">
      <dgm:prSet presAssocID="{A1C01863-8613-4946-815B-D0AC94836D2E}" presName="rootConnector" presStyleLbl="node3" presStyleIdx="4" presStyleCnt="10"/>
      <dgm:spPr/>
    </dgm:pt>
    <dgm:pt modelId="{5CE378E5-82F2-4A7F-B64E-D00D4075734B}" type="pres">
      <dgm:prSet presAssocID="{A1C01863-8613-4946-815B-D0AC94836D2E}" presName="hierChild4" presStyleCnt="0"/>
      <dgm:spPr/>
    </dgm:pt>
    <dgm:pt modelId="{6659D582-5AF3-4788-B918-C4F64088DE78}" type="pres">
      <dgm:prSet presAssocID="{A1C01863-8613-4946-815B-D0AC94836D2E}" presName="hierChild5" presStyleCnt="0"/>
      <dgm:spPr/>
    </dgm:pt>
    <dgm:pt modelId="{217E0B53-836B-457F-9EB6-F402473E817D}" type="pres">
      <dgm:prSet presAssocID="{8531F48B-EF74-4FCD-A0B4-E9958AFFED13}" presName="hierChild5" presStyleCnt="0"/>
      <dgm:spPr/>
    </dgm:pt>
    <dgm:pt modelId="{C8280FD2-B285-4AE3-B93C-6969317AE3CE}" type="pres">
      <dgm:prSet presAssocID="{9EEEBCE3-1160-4FFD-907C-66C9B90119AA}" presName="Name37" presStyleLbl="parChTrans1D2" presStyleIdx="3" presStyleCnt="5"/>
      <dgm:spPr/>
    </dgm:pt>
    <dgm:pt modelId="{F0847D01-5BD2-49B3-926C-6555F8381F00}" type="pres">
      <dgm:prSet presAssocID="{5385789D-5246-48B7-A407-517D5AA46161}" presName="hierRoot2" presStyleCnt="0">
        <dgm:presLayoutVars>
          <dgm:hierBranch val="init"/>
        </dgm:presLayoutVars>
      </dgm:prSet>
      <dgm:spPr/>
    </dgm:pt>
    <dgm:pt modelId="{599C1F5D-5C6D-4C4E-BCA0-1BBBDEDE8C09}" type="pres">
      <dgm:prSet presAssocID="{5385789D-5246-48B7-A407-517D5AA46161}" presName="rootComposite" presStyleCnt="0"/>
      <dgm:spPr/>
    </dgm:pt>
    <dgm:pt modelId="{36E769DB-2736-47E0-B3CE-F0B25B1F90B3}" type="pres">
      <dgm:prSet presAssocID="{5385789D-5246-48B7-A407-517D5AA46161}" presName="rootText" presStyleLbl="node2" presStyleIdx="3" presStyleCnt="5">
        <dgm:presLayoutVars>
          <dgm:chPref val="3"/>
        </dgm:presLayoutVars>
      </dgm:prSet>
      <dgm:spPr/>
    </dgm:pt>
    <dgm:pt modelId="{611B78DD-8B99-41C6-AFDC-4D413508C9A9}" type="pres">
      <dgm:prSet presAssocID="{5385789D-5246-48B7-A407-517D5AA46161}" presName="rootConnector" presStyleLbl="node2" presStyleIdx="3" presStyleCnt="5"/>
      <dgm:spPr/>
    </dgm:pt>
    <dgm:pt modelId="{214E7C3A-18A2-43AA-AD2D-B526C9BF0FD0}" type="pres">
      <dgm:prSet presAssocID="{5385789D-5246-48B7-A407-517D5AA46161}" presName="hierChild4" presStyleCnt="0"/>
      <dgm:spPr/>
    </dgm:pt>
    <dgm:pt modelId="{8CF217CC-0B93-4A25-B1B4-D748A2B87A99}" type="pres">
      <dgm:prSet presAssocID="{1A05B52E-0E0B-4359-BA89-877B1F73B972}" presName="Name37" presStyleLbl="parChTrans1D3" presStyleIdx="5" presStyleCnt="10"/>
      <dgm:spPr/>
    </dgm:pt>
    <dgm:pt modelId="{E61CF231-019A-4422-AABA-0B75F7D8DBDA}" type="pres">
      <dgm:prSet presAssocID="{A2A883E5-448A-477D-9E3A-882EC69E57AE}" presName="hierRoot2" presStyleCnt="0">
        <dgm:presLayoutVars>
          <dgm:hierBranch val="init"/>
        </dgm:presLayoutVars>
      </dgm:prSet>
      <dgm:spPr/>
    </dgm:pt>
    <dgm:pt modelId="{BF300457-367F-4D8D-9CB3-E0D990C7F5D2}" type="pres">
      <dgm:prSet presAssocID="{A2A883E5-448A-477D-9E3A-882EC69E57AE}" presName="rootComposite" presStyleCnt="0"/>
      <dgm:spPr/>
    </dgm:pt>
    <dgm:pt modelId="{05742AFD-6D88-4519-BA61-F98D0B6B3F84}" type="pres">
      <dgm:prSet presAssocID="{A2A883E5-448A-477D-9E3A-882EC69E57AE}" presName="rootText" presStyleLbl="node3" presStyleIdx="5" presStyleCnt="10">
        <dgm:presLayoutVars>
          <dgm:chPref val="3"/>
        </dgm:presLayoutVars>
      </dgm:prSet>
      <dgm:spPr/>
    </dgm:pt>
    <dgm:pt modelId="{53110937-25AE-449A-B5F3-DE164C83C952}" type="pres">
      <dgm:prSet presAssocID="{A2A883E5-448A-477D-9E3A-882EC69E57AE}" presName="rootConnector" presStyleLbl="node3" presStyleIdx="5" presStyleCnt="10"/>
      <dgm:spPr/>
    </dgm:pt>
    <dgm:pt modelId="{280799D9-D724-44F2-808B-E10ED249D99D}" type="pres">
      <dgm:prSet presAssocID="{A2A883E5-448A-477D-9E3A-882EC69E57AE}" presName="hierChild4" presStyleCnt="0"/>
      <dgm:spPr/>
    </dgm:pt>
    <dgm:pt modelId="{2BFE7E0B-2B99-4EE5-8CAA-322E94943847}" type="pres">
      <dgm:prSet presAssocID="{A2A883E5-448A-477D-9E3A-882EC69E57AE}" presName="hierChild5" presStyleCnt="0"/>
      <dgm:spPr/>
    </dgm:pt>
    <dgm:pt modelId="{1B8BD244-9A95-4854-8562-F23CBF3C1967}" type="pres">
      <dgm:prSet presAssocID="{AC135EA3-1E04-44B7-A613-F6BE1E94A79A}" presName="Name37" presStyleLbl="parChTrans1D3" presStyleIdx="6" presStyleCnt="10"/>
      <dgm:spPr/>
    </dgm:pt>
    <dgm:pt modelId="{649670B9-AD5E-4D3E-9EC7-EB181D50469B}" type="pres">
      <dgm:prSet presAssocID="{5D67EC11-01B7-4D0C-9C01-83D30D0D08A1}" presName="hierRoot2" presStyleCnt="0">
        <dgm:presLayoutVars>
          <dgm:hierBranch val="init"/>
        </dgm:presLayoutVars>
      </dgm:prSet>
      <dgm:spPr/>
    </dgm:pt>
    <dgm:pt modelId="{6852FADC-5DB8-4895-A6DA-4078563732F6}" type="pres">
      <dgm:prSet presAssocID="{5D67EC11-01B7-4D0C-9C01-83D30D0D08A1}" presName="rootComposite" presStyleCnt="0"/>
      <dgm:spPr/>
    </dgm:pt>
    <dgm:pt modelId="{0CD8A8B0-6947-4A4A-8206-D9A393EEB601}" type="pres">
      <dgm:prSet presAssocID="{5D67EC11-01B7-4D0C-9C01-83D30D0D08A1}" presName="rootText" presStyleLbl="node3" presStyleIdx="6" presStyleCnt="10">
        <dgm:presLayoutVars>
          <dgm:chPref val="3"/>
        </dgm:presLayoutVars>
      </dgm:prSet>
      <dgm:spPr/>
    </dgm:pt>
    <dgm:pt modelId="{6ED069D1-C338-4803-80A4-85A8FADD9363}" type="pres">
      <dgm:prSet presAssocID="{5D67EC11-01B7-4D0C-9C01-83D30D0D08A1}" presName="rootConnector" presStyleLbl="node3" presStyleIdx="6" presStyleCnt="10"/>
      <dgm:spPr/>
    </dgm:pt>
    <dgm:pt modelId="{26F3D6B9-F2FB-4D4D-9206-AD347824E87B}" type="pres">
      <dgm:prSet presAssocID="{5D67EC11-01B7-4D0C-9C01-83D30D0D08A1}" presName="hierChild4" presStyleCnt="0"/>
      <dgm:spPr/>
    </dgm:pt>
    <dgm:pt modelId="{1C6698B9-D9E6-4811-B6A5-7D99EDFB41D6}" type="pres">
      <dgm:prSet presAssocID="{5D67EC11-01B7-4D0C-9C01-83D30D0D08A1}" presName="hierChild5" presStyleCnt="0"/>
      <dgm:spPr/>
    </dgm:pt>
    <dgm:pt modelId="{BC3BD30B-BB7F-439A-9D95-1329EC2C91BB}" type="pres">
      <dgm:prSet presAssocID="{E77D4E42-29AE-4610-84B3-BB44AC93D3A6}" presName="Name37" presStyleLbl="parChTrans1D3" presStyleIdx="7" presStyleCnt="10"/>
      <dgm:spPr/>
    </dgm:pt>
    <dgm:pt modelId="{7C2C8D60-891C-4E8E-A7A8-9BAF24C11518}" type="pres">
      <dgm:prSet presAssocID="{722E88CE-8722-453A-95A7-0741FF398742}" presName="hierRoot2" presStyleCnt="0">
        <dgm:presLayoutVars>
          <dgm:hierBranch val="init"/>
        </dgm:presLayoutVars>
      </dgm:prSet>
      <dgm:spPr/>
    </dgm:pt>
    <dgm:pt modelId="{15DE0DC0-2B1B-4486-8C33-D93624EFDCD8}" type="pres">
      <dgm:prSet presAssocID="{722E88CE-8722-453A-95A7-0741FF398742}" presName="rootComposite" presStyleCnt="0"/>
      <dgm:spPr/>
    </dgm:pt>
    <dgm:pt modelId="{77727E14-61F6-44DD-BA00-24106874B9AD}" type="pres">
      <dgm:prSet presAssocID="{722E88CE-8722-453A-95A7-0741FF398742}" presName="rootText" presStyleLbl="node3" presStyleIdx="7" presStyleCnt="10">
        <dgm:presLayoutVars>
          <dgm:chPref val="3"/>
        </dgm:presLayoutVars>
      </dgm:prSet>
      <dgm:spPr/>
    </dgm:pt>
    <dgm:pt modelId="{08C7C994-3800-4848-8CD9-106D7E3EEE1D}" type="pres">
      <dgm:prSet presAssocID="{722E88CE-8722-453A-95A7-0741FF398742}" presName="rootConnector" presStyleLbl="node3" presStyleIdx="7" presStyleCnt="10"/>
      <dgm:spPr/>
    </dgm:pt>
    <dgm:pt modelId="{E87F88C3-435F-4242-90A4-12B7B83595E8}" type="pres">
      <dgm:prSet presAssocID="{722E88CE-8722-453A-95A7-0741FF398742}" presName="hierChild4" presStyleCnt="0"/>
      <dgm:spPr/>
    </dgm:pt>
    <dgm:pt modelId="{F10C997B-46E6-4536-8F90-46E09C56BB58}" type="pres">
      <dgm:prSet presAssocID="{722E88CE-8722-453A-95A7-0741FF398742}" presName="hierChild5" presStyleCnt="0"/>
      <dgm:spPr/>
    </dgm:pt>
    <dgm:pt modelId="{4B2A1D2E-1EE2-451F-BB9B-EDA85EE0B2AA}" type="pres">
      <dgm:prSet presAssocID="{5385789D-5246-48B7-A407-517D5AA46161}" presName="hierChild5" presStyleCnt="0"/>
      <dgm:spPr/>
    </dgm:pt>
    <dgm:pt modelId="{23939A6F-0E6D-4C5D-8687-E9BDF88EAC2A}" type="pres">
      <dgm:prSet presAssocID="{576DB702-6064-4F81-B0D5-2AA1DA782428}" presName="Name37" presStyleLbl="parChTrans1D2" presStyleIdx="4" presStyleCnt="5"/>
      <dgm:spPr/>
    </dgm:pt>
    <dgm:pt modelId="{DD795EBC-271F-4AC7-A093-82A75DB30327}" type="pres">
      <dgm:prSet presAssocID="{F22ABF0D-DACE-4B5A-BA17-9259A6C52DD9}" presName="hierRoot2" presStyleCnt="0">
        <dgm:presLayoutVars>
          <dgm:hierBranch val="init"/>
        </dgm:presLayoutVars>
      </dgm:prSet>
      <dgm:spPr/>
    </dgm:pt>
    <dgm:pt modelId="{A17CB65A-3D12-4958-B452-E8C5837802E4}" type="pres">
      <dgm:prSet presAssocID="{F22ABF0D-DACE-4B5A-BA17-9259A6C52DD9}" presName="rootComposite" presStyleCnt="0"/>
      <dgm:spPr/>
    </dgm:pt>
    <dgm:pt modelId="{DBE445F4-63BE-4685-89CA-448F77F9941A}" type="pres">
      <dgm:prSet presAssocID="{F22ABF0D-DACE-4B5A-BA17-9259A6C52DD9}" presName="rootText" presStyleLbl="node2" presStyleIdx="4" presStyleCnt="5">
        <dgm:presLayoutVars>
          <dgm:chPref val="3"/>
        </dgm:presLayoutVars>
      </dgm:prSet>
      <dgm:spPr/>
    </dgm:pt>
    <dgm:pt modelId="{D205124C-5E97-4B1F-8BDA-021D0E915801}" type="pres">
      <dgm:prSet presAssocID="{F22ABF0D-DACE-4B5A-BA17-9259A6C52DD9}" presName="rootConnector" presStyleLbl="node2" presStyleIdx="4" presStyleCnt="5"/>
      <dgm:spPr/>
    </dgm:pt>
    <dgm:pt modelId="{048F5C9C-B9F5-4666-AB3B-5127B8778597}" type="pres">
      <dgm:prSet presAssocID="{F22ABF0D-DACE-4B5A-BA17-9259A6C52DD9}" presName="hierChild4" presStyleCnt="0"/>
      <dgm:spPr/>
    </dgm:pt>
    <dgm:pt modelId="{4A9E7846-FF3A-4EB0-8CF3-DB25E4B200B8}" type="pres">
      <dgm:prSet presAssocID="{41452898-1516-47DA-B691-D0A77D817384}" presName="Name37" presStyleLbl="parChTrans1D3" presStyleIdx="8" presStyleCnt="10"/>
      <dgm:spPr/>
    </dgm:pt>
    <dgm:pt modelId="{32E40E90-077A-4639-A691-F6A97127B892}" type="pres">
      <dgm:prSet presAssocID="{B24AC711-7333-4873-99DA-65F6A8C47181}" presName="hierRoot2" presStyleCnt="0">
        <dgm:presLayoutVars>
          <dgm:hierBranch val="init"/>
        </dgm:presLayoutVars>
      </dgm:prSet>
      <dgm:spPr/>
    </dgm:pt>
    <dgm:pt modelId="{BC3AAAF6-D74A-4520-B651-4421378F9CD3}" type="pres">
      <dgm:prSet presAssocID="{B24AC711-7333-4873-99DA-65F6A8C47181}" presName="rootComposite" presStyleCnt="0"/>
      <dgm:spPr/>
    </dgm:pt>
    <dgm:pt modelId="{EC2810E9-28D7-4993-831E-76AB135EECEA}" type="pres">
      <dgm:prSet presAssocID="{B24AC711-7333-4873-99DA-65F6A8C47181}" presName="rootText" presStyleLbl="node3" presStyleIdx="8" presStyleCnt="10">
        <dgm:presLayoutVars>
          <dgm:chPref val="3"/>
        </dgm:presLayoutVars>
      </dgm:prSet>
      <dgm:spPr/>
    </dgm:pt>
    <dgm:pt modelId="{0A986631-E3F4-437B-A36D-DB48C3F2AC6B}" type="pres">
      <dgm:prSet presAssocID="{B24AC711-7333-4873-99DA-65F6A8C47181}" presName="rootConnector" presStyleLbl="node3" presStyleIdx="8" presStyleCnt="10"/>
      <dgm:spPr/>
    </dgm:pt>
    <dgm:pt modelId="{AECE57C9-AE62-4756-BC96-44EE44DBDB6C}" type="pres">
      <dgm:prSet presAssocID="{B24AC711-7333-4873-99DA-65F6A8C47181}" presName="hierChild4" presStyleCnt="0"/>
      <dgm:spPr/>
    </dgm:pt>
    <dgm:pt modelId="{1F487046-298E-4738-8351-18F9E2770128}" type="pres">
      <dgm:prSet presAssocID="{B24AC711-7333-4873-99DA-65F6A8C47181}" presName="hierChild5" presStyleCnt="0"/>
      <dgm:spPr/>
    </dgm:pt>
    <dgm:pt modelId="{6FDAC17A-8856-49B7-8ABB-8F76F94457E5}" type="pres">
      <dgm:prSet presAssocID="{E204E1B3-5393-4970-90F0-918E5874C8A3}" presName="Name37" presStyleLbl="parChTrans1D3" presStyleIdx="9" presStyleCnt="10"/>
      <dgm:spPr/>
    </dgm:pt>
    <dgm:pt modelId="{12F1BF6D-5CD7-4C63-9706-63473E5D8025}" type="pres">
      <dgm:prSet presAssocID="{FAAE15A9-897B-4B46-A831-4644ED565386}" presName="hierRoot2" presStyleCnt="0">
        <dgm:presLayoutVars>
          <dgm:hierBranch val="init"/>
        </dgm:presLayoutVars>
      </dgm:prSet>
      <dgm:spPr/>
    </dgm:pt>
    <dgm:pt modelId="{A04899EA-AC1E-429E-86AF-0A7177B5C6D7}" type="pres">
      <dgm:prSet presAssocID="{FAAE15A9-897B-4B46-A831-4644ED565386}" presName="rootComposite" presStyleCnt="0"/>
      <dgm:spPr/>
    </dgm:pt>
    <dgm:pt modelId="{D5E84092-2778-4786-9C5A-09E4C980F8AF}" type="pres">
      <dgm:prSet presAssocID="{FAAE15A9-897B-4B46-A831-4644ED565386}" presName="rootText" presStyleLbl="node3" presStyleIdx="9" presStyleCnt="10">
        <dgm:presLayoutVars>
          <dgm:chPref val="3"/>
        </dgm:presLayoutVars>
      </dgm:prSet>
      <dgm:spPr/>
    </dgm:pt>
    <dgm:pt modelId="{B6C8FDB2-72B3-42F2-9330-FCB03B2C4251}" type="pres">
      <dgm:prSet presAssocID="{FAAE15A9-897B-4B46-A831-4644ED565386}" presName="rootConnector" presStyleLbl="node3" presStyleIdx="9" presStyleCnt="10"/>
      <dgm:spPr/>
    </dgm:pt>
    <dgm:pt modelId="{EC8A452A-D54F-4D57-8125-6A88CADE2F08}" type="pres">
      <dgm:prSet presAssocID="{FAAE15A9-897B-4B46-A831-4644ED565386}" presName="hierChild4" presStyleCnt="0"/>
      <dgm:spPr/>
    </dgm:pt>
    <dgm:pt modelId="{53401172-0456-4D50-89E0-D13F85735553}" type="pres">
      <dgm:prSet presAssocID="{FAAE15A9-897B-4B46-A831-4644ED565386}" presName="hierChild5" presStyleCnt="0"/>
      <dgm:spPr/>
    </dgm:pt>
    <dgm:pt modelId="{8D6FBC4A-5F08-4B9A-9D4D-86D5B9282CDF}" type="pres">
      <dgm:prSet presAssocID="{F22ABF0D-DACE-4B5A-BA17-9259A6C52DD9}" presName="hierChild5" presStyleCnt="0"/>
      <dgm:spPr/>
    </dgm:pt>
    <dgm:pt modelId="{7F21D22C-4399-46A9-B26F-40A153C78F60}" type="pres">
      <dgm:prSet presAssocID="{AAA5CECA-1490-4701-968F-FA53C0B18EA4}" presName="hierChild3" presStyleCnt="0"/>
      <dgm:spPr/>
    </dgm:pt>
    <dgm:pt modelId="{71085BD5-3DBF-47D8-93C5-D247AE9C9C43}" type="pres">
      <dgm:prSet presAssocID="{B0AD9105-266E-4C59-913E-C15F3B35638C}" presName="hierRoot1" presStyleCnt="0">
        <dgm:presLayoutVars>
          <dgm:hierBranch val="init"/>
        </dgm:presLayoutVars>
      </dgm:prSet>
      <dgm:spPr/>
    </dgm:pt>
    <dgm:pt modelId="{7BDACE79-C1D5-4DD8-AED7-F266DF43F472}" type="pres">
      <dgm:prSet presAssocID="{B0AD9105-266E-4C59-913E-C15F3B35638C}" presName="rootComposite1" presStyleCnt="0"/>
      <dgm:spPr/>
    </dgm:pt>
    <dgm:pt modelId="{7C4D3774-328F-47C9-9220-92D82291C3D8}" type="pres">
      <dgm:prSet presAssocID="{B0AD9105-266E-4C59-913E-C15F3B35638C}" presName="rootText1" presStyleLbl="node0" presStyleIdx="1" presStyleCnt="4">
        <dgm:presLayoutVars>
          <dgm:chPref val="3"/>
        </dgm:presLayoutVars>
      </dgm:prSet>
      <dgm:spPr/>
    </dgm:pt>
    <dgm:pt modelId="{7E0F4015-6420-447B-B9F8-AD455A7AC37E}" type="pres">
      <dgm:prSet presAssocID="{B0AD9105-266E-4C59-913E-C15F3B35638C}" presName="rootConnector1" presStyleLbl="node1" presStyleIdx="0" presStyleCnt="0"/>
      <dgm:spPr/>
    </dgm:pt>
    <dgm:pt modelId="{28D89F46-3180-40F6-B955-3BBE20579D8C}" type="pres">
      <dgm:prSet presAssocID="{B0AD9105-266E-4C59-913E-C15F3B35638C}" presName="hierChild2" presStyleCnt="0"/>
      <dgm:spPr/>
    </dgm:pt>
    <dgm:pt modelId="{F46198AF-B5D4-440A-A549-360C31BA9A1B}" type="pres">
      <dgm:prSet presAssocID="{B0AD9105-266E-4C59-913E-C15F3B35638C}" presName="hierChild3" presStyleCnt="0"/>
      <dgm:spPr/>
    </dgm:pt>
    <dgm:pt modelId="{D5A0ABE4-46F4-4C4D-9B4E-82AE56BB4983}" type="pres">
      <dgm:prSet presAssocID="{1BAF9469-C7F6-4EFF-A62F-CDA82F324690}" presName="hierRoot1" presStyleCnt="0">
        <dgm:presLayoutVars>
          <dgm:hierBranch val="init"/>
        </dgm:presLayoutVars>
      </dgm:prSet>
      <dgm:spPr/>
    </dgm:pt>
    <dgm:pt modelId="{D5FBD06C-0720-4850-B94D-CB83BF0B73C1}" type="pres">
      <dgm:prSet presAssocID="{1BAF9469-C7F6-4EFF-A62F-CDA82F324690}" presName="rootComposite1" presStyleCnt="0"/>
      <dgm:spPr/>
    </dgm:pt>
    <dgm:pt modelId="{090F12BE-637C-465D-81C3-D92FC8434DD5}" type="pres">
      <dgm:prSet presAssocID="{1BAF9469-C7F6-4EFF-A62F-CDA82F324690}" presName="rootText1" presStyleLbl="node0" presStyleIdx="2" presStyleCnt="4">
        <dgm:presLayoutVars>
          <dgm:chPref val="3"/>
        </dgm:presLayoutVars>
      </dgm:prSet>
      <dgm:spPr/>
    </dgm:pt>
    <dgm:pt modelId="{865BDCFB-4E98-4C1C-8C32-772DF59581F7}" type="pres">
      <dgm:prSet presAssocID="{1BAF9469-C7F6-4EFF-A62F-CDA82F324690}" presName="rootConnector1" presStyleLbl="node1" presStyleIdx="0" presStyleCnt="0"/>
      <dgm:spPr/>
    </dgm:pt>
    <dgm:pt modelId="{E64AB586-93BB-4502-8AAB-54F1DD82B3D4}" type="pres">
      <dgm:prSet presAssocID="{1BAF9469-C7F6-4EFF-A62F-CDA82F324690}" presName="hierChild2" presStyleCnt="0"/>
      <dgm:spPr/>
    </dgm:pt>
    <dgm:pt modelId="{E1FAD693-63B4-4FF3-94D8-17225ED9963E}" type="pres">
      <dgm:prSet presAssocID="{1BAF9469-C7F6-4EFF-A62F-CDA82F324690}" presName="hierChild3" presStyleCnt="0"/>
      <dgm:spPr/>
    </dgm:pt>
    <dgm:pt modelId="{86876BB8-66DD-430E-9C75-0284EAA63A14}" type="pres">
      <dgm:prSet presAssocID="{39781A2C-DDE5-49CC-BFD9-C1B78C4EEDB6}" presName="hierRoot1" presStyleCnt="0">
        <dgm:presLayoutVars>
          <dgm:hierBranch val="init"/>
        </dgm:presLayoutVars>
      </dgm:prSet>
      <dgm:spPr/>
    </dgm:pt>
    <dgm:pt modelId="{284CC6B1-F1C8-44C4-BC6F-F411D04CE9EA}" type="pres">
      <dgm:prSet presAssocID="{39781A2C-DDE5-49CC-BFD9-C1B78C4EEDB6}" presName="rootComposite1" presStyleCnt="0"/>
      <dgm:spPr/>
    </dgm:pt>
    <dgm:pt modelId="{11EDAE40-D557-4E5E-ACEE-CB15083C3655}" type="pres">
      <dgm:prSet presAssocID="{39781A2C-DDE5-49CC-BFD9-C1B78C4EEDB6}" presName="rootText1" presStyleLbl="node0" presStyleIdx="3" presStyleCnt="4">
        <dgm:presLayoutVars>
          <dgm:chPref val="3"/>
        </dgm:presLayoutVars>
      </dgm:prSet>
      <dgm:spPr/>
    </dgm:pt>
    <dgm:pt modelId="{02212013-7327-4A4E-88FD-D155537B58E1}" type="pres">
      <dgm:prSet presAssocID="{39781A2C-DDE5-49CC-BFD9-C1B78C4EEDB6}" presName="rootConnector1" presStyleLbl="node1" presStyleIdx="0" presStyleCnt="0"/>
      <dgm:spPr/>
    </dgm:pt>
    <dgm:pt modelId="{4ACBE95B-3C34-4881-A573-20AC13F0A6DA}" type="pres">
      <dgm:prSet presAssocID="{39781A2C-DDE5-49CC-BFD9-C1B78C4EEDB6}" presName="hierChild2" presStyleCnt="0"/>
      <dgm:spPr/>
    </dgm:pt>
    <dgm:pt modelId="{6D2C036B-7571-4248-BF51-C70F2FF09C3F}" type="pres">
      <dgm:prSet presAssocID="{39781A2C-DDE5-49CC-BFD9-C1B78C4EEDB6}" presName="hierChild3" presStyleCnt="0"/>
      <dgm:spPr/>
    </dgm:pt>
  </dgm:ptLst>
  <dgm:cxnLst>
    <dgm:cxn modelId="{4770840B-3070-489C-A9D6-2BCA25EFECEF}" type="presOf" srcId="{9EAA0E8F-E058-49F7-8D52-D8E919F2A195}" destId="{79C7D01F-D581-43A5-A2D9-C9DB9AF59673}" srcOrd="1" destOrd="0" presId="urn:microsoft.com/office/officeart/2005/8/layout/orgChart1"/>
    <dgm:cxn modelId="{A51EE00D-8C1A-402A-8FB6-7DCAFF92D284}" type="presOf" srcId="{39781A2C-DDE5-49CC-BFD9-C1B78C4EEDB6}" destId="{11EDAE40-D557-4E5E-ACEE-CB15083C3655}" srcOrd="0" destOrd="0" presId="urn:microsoft.com/office/officeart/2005/8/layout/orgChart1"/>
    <dgm:cxn modelId="{C4F9420E-A2E2-484D-8BBA-1040D395EC3C}" type="presOf" srcId="{8C8363A8-3D32-4131-9953-C28E0DBE17AD}" destId="{E15B03A1-EDE5-4184-9D26-742F7C0C0595}" srcOrd="1" destOrd="0" presId="urn:microsoft.com/office/officeart/2005/8/layout/orgChart1"/>
    <dgm:cxn modelId="{AD595B14-3940-4598-8D67-008188FFE14F}" srcId="{8A54B29D-FFCA-45D7-9026-C4E1F1D28064}" destId="{AAA5CECA-1490-4701-968F-FA53C0B18EA4}" srcOrd="0" destOrd="0" parTransId="{E11E2AB0-82EC-4CB9-9A50-BFABBE4147E1}" sibTransId="{7AF91F13-AA7D-44B1-A4BA-E69FD98ADFDC}"/>
    <dgm:cxn modelId="{38CFBE16-A711-4DFC-BDAC-E0115A107BCA}" type="presOf" srcId="{722E88CE-8722-453A-95A7-0741FF398742}" destId="{77727E14-61F6-44DD-BA00-24106874B9AD}" srcOrd="0" destOrd="0" presId="urn:microsoft.com/office/officeart/2005/8/layout/orgChart1"/>
    <dgm:cxn modelId="{E7EA7217-5180-40CA-828C-5D66B26CDDB0}" type="presOf" srcId="{6A2D1AAD-5928-40CF-8499-5D65F92F300C}" destId="{75CFE568-2AF8-40FD-B7BC-AFD44942525B}" srcOrd="0" destOrd="0" presId="urn:microsoft.com/office/officeart/2005/8/layout/orgChart1"/>
    <dgm:cxn modelId="{D9C6AF19-1CF1-4B81-95CD-4F43914BA7FE}" type="presOf" srcId="{A1C01863-8613-4946-815B-D0AC94836D2E}" destId="{00E9FEE2-CD30-419A-8A1C-164F8A067F9D}" srcOrd="1" destOrd="0" presId="urn:microsoft.com/office/officeart/2005/8/layout/orgChart1"/>
    <dgm:cxn modelId="{3A54DA1C-B7CC-4E76-A7FE-2CC0EE418E45}" type="presOf" srcId="{E8D423E4-41DC-4EB1-B957-FED5EC93648B}" destId="{3E9E90FD-95E9-4223-B1E9-648301CB9046}" srcOrd="0" destOrd="0" presId="urn:microsoft.com/office/officeart/2005/8/layout/orgChart1"/>
    <dgm:cxn modelId="{53B4A223-6446-45FB-BCB8-061567AE4621}" srcId="{5385789D-5246-48B7-A407-517D5AA46161}" destId="{A2A883E5-448A-477D-9E3A-882EC69E57AE}" srcOrd="0" destOrd="0" parTransId="{1A05B52E-0E0B-4359-BA89-877B1F73B972}" sibTransId="{98FB923C-7E41-4147-ABB4-27345381811C}"/>
    <dgm:cxn modelId="{B860242D-B75C-4617-8A59-E3FEE06491FA}" type="presOf" srcId="{E204E1B3-5393-4970-90F0-918E5874C8A3}" destId="{6FDAC17A-8856-49B7-8ABB-8F76F94457E5}" srcOrd="0" destOrd="0" presId="urn:microsoft.com/office/officeart/2005/8/layout/orgChart1"/>
    <dgm:cxn modelId="{E7F35639-F536-4E15-B2A2-625FEF02AFD3}" srcId="{F22ABF0D-DACE-4B5A-BA17-9259A6C52DD9}" destId="{B24AC711-7333-4873-99DA-65F6A8C47181}" srcOrd="0" destOrd="0" parTransId="{41452898-1516-47DA-B691-D0A77D817384}" sibTransId="{1EE4EC93-52AC-4E6D-BCE5-6CA1BFDB80A4}"/>
    <dgm:cxn modelId="{7BA35C3B-3F2A-4A81-BE8F-B0F1D70C4BA6}" type="presOf" srcId="{A2A883E5-448A-477D-9E3A-882EC69E57AE}" destId="{53110937-25AE-449A-B5F3-DE164C83C952}" srcOrd="1" destOrd="0" presId="urn:microsoft.com/office/officeart/2005/8/layout/orgChart1"/>
    <dgm:cxn modelId="{7054B33D-3EDA-4418-9B30-6AE65B233881}" type="presOf" srcId="{AAA5CECA-1490-4701-968F-FA53C0B18EA4}" destId="{67CF6BC8-5C11-4212-8E2A-A861D9FA84AE}" srcOrd="0" destOrd="0" presId="urn:microsoft.com/office/officeart/2005/8/layout/orgChart1"/>
    <dgm:cxn modelId="{146D693E-580C-40A8-9007-407DD1884BDF}" type="presOf" srcId="{B8FA09F0-08F2-4FE1-BDB6-FD152138B88A}" destId="{B44F96F6-E6EC-4866-8F61-53482886EE44}" srcOrd="0" destOrd="0" presId="urn:microsoft.com/office/officeart/2005/8/layout/orgChart1"/>
    <dgm:cxn modelId="{DF0CA55C-C86D-4BA6-A48F-A8DA7484E9FD}" type="presOf" srcId="{5D67EC11-01B7-4D0C-9C01-83D30D0D08A1}" destId="{6ED069D1-C338-4803-80A4-85A8FADD9363}" srcOrd="1" destOrd="0" presId="urn:microsoft.com/office/officeart/2005/8/layout/orgChart1"/>
    <dgm:cxn modelId="{47797C5E-6ECD-4FBB-B324-453E590EDDEC}" type="presOf" srcId="{AAA5CECA-1490-4701-968F-FA53C0B18EA4}" destId="{1D29C5F8-6CA3-4582-BD09-5DFCAD3BD760}" srcOrd="1" destOrd="0" presId="urn:microsoft.com/office/officeart/2005/8/layout/orgChart1"/>
    <dgm:cxn modelId="{0E70C060-0890-4C5F-B6CE-2B42A752F905}" type="presOf" srcId="{D196C589-39AA-4777-A598-F0522B3556B9}" destId="{E68866B9-8A29-4A42-B6FD-287E38748D0E}" srcOrd="1" destOrd="0" presId="urn:microsoft.com/office/officeart/2005/8/layout/orgChart1"/>
    <dgm:cxn modelId="{F7246641-B37A-4130-830E-12484FE5EB8B}" type="presOf" srcId="{576DB702-6064-4F81-B0D5-2AA1DA782428}" destId="{23939A6F-0E6D-4C5D-8687-E9BDF88EAC2A}" srcOrd="0" destOrd="0" presId="urn:microsoft.com/office/officeart/2005/8/layout/orgChart1"/>
    <dgm:cxn modelId="{C7AF7862-64D3-40ED-8A4D-83CF03837DE4}" type="presOf" srcId="{8531F48B-EF74-4FCD-A0B4-E9958AFFED13}" destId="{3BB28DCF-F7ED-40A6-B533-1CEF127D4534}" srcOrd="0" destOrd="0" presId="urn:microsoft.com/office/officeart/2005/8/layout/orgChart1"/>
    <dgm:cxn modelId="{F7A1D763-487E-436E-9A66-D2AEA36ABA44}" type="presOf" srcId="{58DFCF33-8041-4B12-9D10-229DEC03053E}" destId="{9C986F58-C888-46BA-87A9-E726A64A426A}" srcOrd="0" destOrd="0" presId="urn:microsoft.com/office/officeart/2005/8/layout/orgChart1"/>
    <dgm:cxn modelId="{19BEF543-1730-4536-B554-030E0996A64D}" type="presOf" srcId="{39781A2C-DDE5-49CC-BFD9-C1B78C4EEDB6}" destId="{02212013-7327-4A4E-88FD-D155537B58E1}" srcOrd="1" destOrd="0" presId="urn:microsoft.com/office/officeart/2005/8/layout/orgChart1"/>
    <dgm:cxn modelId="{94516B65-63BE-4383-BC7E-E3F81231A278}" type="presOf" srcId="{A2A883E5-448A-477D-9E3A-882EC69E57AE}" destId="{05742AFD-6D88-4519-BA61-F98D0B6B3F84}" srcOrd="0" destOrd="0" presId="urn:microsoft.com/office/officeart/2005/8/layout/orgChart1"/>
    <dgm:cxn modelId="{27F47F49-8A4F-4639-8EEC-C79D2D62B162}" type="presOf" srcId="{A1C01863-8613-4946-815B-D0AC94836D2E}" destId="{C6E0AC0F-34B4-4675-A493-B4724015B3BE}" srcOrd="0" destOrd="0" presId="urn:microsoft.com/office/officeart/2005/8/layout/orgChart1"/>
    <dgm:cxn modelId="{7B5DD349-92F6-43C7-A4E3-A26B3367DEFA}" type="presOf" srcId="{8531F48B-EF74-4FCD-A0B4-E9958AFFED13}" destId="{45C6DBB9-17C4-4D6D-98DB-0493CEEC01E0}" srcOrd="1" destOrd="0" presId="urn:microsoft.com/office/officeart/2005/8/layout/orgChart1"/>
    <dgm:cxn modelId="{95D8496A-7F74-40A5-8CC8-0DF2047B8DA8}" srcId="{9EAA0E8F-E058-49F7-8D52-D8E919F2A195}" destId="{5FCF6D2A-43BF-4755-A8D5-B390A1233585}" srcOrd="1" destOrd="0" parTransId="{95F9799E-B5D6-437A-B1FD-87D688C44E0A}" sibTransId="{94C1A4E5-35CF-40DA-A49E-2FBA4333E2EB}"/>
    <dgm:cxn modelId="{B99CFA6A-90F0-4C87-9CE9-5F23A43372F8}" type="presOf" srcId="{9EAA0E8F-E058-49F7-8D52-D8E919F2A195}" destId="{CE543842-B9ED-478D-B9BE-94EE71FA0CBF}" srcOrd="0" destOrd="0" presId="urn:microsoft.com/office/officeart/2005/8/layout/orgChart1"/>
    <dgm:cxn modelId="{5272956B-1A05-4D3A-B812-725AC19590FD}" srcId="{AAA5CECA-1490-4701-968F-FA53C0B18EA4}" destId="{8531F48B-EF74-4FCD-A0B4-E9958AFFED13}" srcOrd="2" destOrd="0" parTransId="{B8FA09F0-08F2-4FE1-BDB6-FD152138B88A}" sibTransId="{37C16955-D230-46A9-AAF5-12A450141B59}"/>
    <dgm:cxn modelId="{3E0DBF4C-35A6-4A82-B42C-C343873DE387}" type="presOf" srcId="{9EEEBCE3-1160-4FFD-907C-66C9B90119AA}" destId="{C8280FD2-B285-4AE3-B93C-6969317AE3CE}" srcOrd="0" destOrd="0" presId="urn:microsoft.com/office/officeart/2005/8/layout/orgChart1"/>
    <dgm:cxn modelId="{49A3D24D-6B92-4129-8315-EBFFAEB5D3D2}" srcId="{9EAA0E8F-E058-49F7-8D52-D8E919F2A195}" destId="{9318B7AE-36C1-41BE-AF65-1D5244E16830}" srcOrd="0" destOrd="0" parTransId="{B27741CF-8E69-425F-9FE5-5ED9AEE4C9B4}" sibTransId="{5E58AA19-4509-4705-98FE-BD2FA1062626}"/>
    <dgm:cxn modelId="{8CF67B4E-8069-4643-A3F0-CEAC613C7476}" type="presOf" srcId="{B0AD9105-266E-4C59-913E-C15F3B35638C}" destId="{7C4D3774-328F-47C9-9220-92D82291C3D8}" srcOrd="0" destOrd="0" presId="urn:microsoft.com/office/officeart/2005/8/layout/orgChart1"/>
    <dgm:cxn modelId="{18264A4F-AB30-437A-ACCA-3461DF0DB4A4}" type="presOf" srcId="{5D67EC11-01B7-4D0C-9C01-83D30D0D08A1}" destId="{0CD8A8B0-6947-4A4A-8206-D9A393EEB601}" srcOrd="0" destOrd="0" presId="urn:microsoft.com/office/officeart/2005/8/layout/orgChart1"/>
    <dgm:cxn modelId="{99941C72-EAF2-4B66-827D-C791BB874C43}" type="presOf" srcId="{F62A90A7-44FF-4BF5-952B-ABE622DFBD6F}" destId="{5CA8677E-70FF-49E7-AF4A-A676BA078ACC}" srcOrd="0" destOrd="0" presId="urn:microsoft.com/office/officeart/2005/8/layout/orgChart1"/>
    <dgm:cxn modelId="{204B8076-9249-4DC1-BCCA-D4077C7B247C}" srcId="{8C8363A8-3D32-4131-9953-C28E0DBE17AD}" destId="{E8D423E4-41DC-4EB1-B957-FED5EC93648B}" srcOrd="0" destOrd="0" parTransId="{F62A90A7-44FF-4BF5-952B-ABE622DFBD6F}" sibTransId="{D7842269-9EE2-49D7-A565-47C495471056}"/>
    <dgm:cxn modelId="{34446077-415A-476D-8605-A9602CC2F6EC}" type="presOf" srcId="{FAAE15A9-897B-4B46-A831-4644ED565386}" destId="{D5E84092-2778-4786-9C5A-09E4C980F8AF}" srcOrd="0" destOrd="0" presId="urn:microsoft.com/office/officeart/2005/8/layout/orgChart1"/>
    <dgm:cxn modelId="{52FF7458-C8E5-4E9A-A121-D47A5B07E108}" type="presOf" srcId="{0B71204F-9363-4D5F-9B57-4EE976243D83}" destId="{212E4127-B716-43DA-82AD-25165D075F61}" srcOrd="0" destOrd="0" presId="urn:microsoft.com/office/officeart/2005/8/layout/orgChart1"/>
    <dgm:cxn modelId="{21D39A7D-7827-473A-8FB5-ABC4EC1528AE}" type="presOf" srcId="{5FCF6D2A-43BF-4755-A8D5-B390A1233585}" destId="{8F6CC30D-86D9-48A2-BA8D-EF7F421F9D45}" srcOrd="1" destOrd="0" presId="urn:microsoft.com/office/officeart/2005/8/layout/orgChart1"/>
    <dgm:cxn modelId="{EB578C82-58A4-4831-A16D-1DB25CD15170}" srcId="{F22ABF0D-DACE-4B5A-BA17-9259A6C52DD9}" destId="{FAAE15A9-897B-4B46-A831-4644ED565386}" srcOrd="1" destOrd="0" parTransId="{E204E1B3-5393-4970-90F0-918E5874C8A3}" sibTransId="{69DC9E80-5AE8-4F60-97B8-008C4CAD5598}"/>
    <dgm:cxn modelId="{D5B88483-3D12-4BC8-9B2D-3C9A89BB9C83}" type="presOf" srcId="{8C8363A8-3D32-4131-9953-C28E0DBE17AD}" destId="{C83918A4-CBBB-408D-8DEA-44F323E1E6C4}" srcOrd="0" destOrd="0" presId="urn:microsoft.com/office/officeart/2005/8/layout/orgChart1"/>
    <dgm:cxn modelId="{09CB7785-CCB5-4DD7-A3AC-F300AB2340DD}" srcId="{AAA5CECA-1490-4701-968F-FA53C0B18EA4}" destId="{9EAA0E8F-E058-49F7-8D52-D8E919F2A195}" srcOrd="0" destOrd="0" parTransId="{6A2D1AAD-5928-40CF-8499-5D65F92F300C}" sibTransId="{3DCE0991-1C46-48FA-82E6-421596E158CE}"/>
    <dgm:cxn modelId="{27823190-080B-494C-81A4-8E44532CFAFB}" srcId="{8A54B29D-FFCA-45D7-9026-C4E1F1D28064}" destId="{1BAF9469-C7F6-4EFF-A62F-CDA82F324690}" srcOrd="2" destOrd="0" parTransId="{B726FD3E-152E-4D7F-93B7-EEE1F53702F5}" sibTransId="{9FBE81C8-C7A1-4B5B-9223-CB9675357144}"/>
    <dgm:cxn modelId="{FD820495-D0C8-4BE0-B1D7-7BAF205B733A}" srcId="{AAA5CECA-1490-4701-968F-FA53C0B18EA4}" destId="{5385789D-5246-48B7-A407-517D5AA46161}" srcOrd="3" destOrd="0" parTransId="{9EEEBCE3-1160-4FFD-907C-66C9B90119AA}" sibTransId="{0160267E-A8CB-48C4-99D5-777A391396AB}"/>
    <dgm:cxn modelId="{898C1B9D-32E0-48E4-8516-B6313206A313}" srcId="{AAA5CECA-1490-4701-968F-FA53C0B18EA4}" destId="{F22ABF0D-DACE-4B5A-BA17-9259A6C52DD9}" srcOrd="4" destOrd="0" parTransId="{576DB702-6064-4F81-B0D5-2AA1DA782428}" sibTransId="{47D57283-E862-4291-BEAE-5FA75F914B1C}"/>
    <dgm:cxn modelId="{66257CB1-0234-4E7E-9264-88FE443854A8}" type="presOf" srcId="{95F9799E-B5D6-437A-B1FD-87D688C44E0A}" destId="{9AEEE4DF-B142-4491-A8CE-B9D615596312}" srcOrd="0" destOrd="0" presId="urn:microsoft.com/office/officeart/2005/8/layout/orgChart1"/>
    <dgm:cxn modelId="{9FC3B4B3-ED3B-410C-A3BB-850B753D6D33}" type="presOf" srcId="{1BAF9469-C7F6-4EFF-A62F-CDA82F324690}" destId="{090F12BE-637C-465D-81C3-D92FC8434DD5}" srcOrd="0" destOrd="0" presId="urn:microsoft.com/office/officeart/2005/8/layout/orgChart1"/>
    <dgm:cxn modelId="{A2D3B2BD-D40A-4B9C-84C8-7FF0CAE4F06F}" type="presOf" srcId="{1A05B52E-0E0B-4359-BA89-877B1F73B972}" destId="{8CF217CC-0B93-4A25-B1B4-D748A2B87A99}" srcOrd="0" destOrd="0" presId="urn:microsoft.com/office/officeart/2005/8/layout/orgChart1"/>
    <dgm:cxn modelId="{A1285DBF-6322-416A-8FF1-49E305D03E88}" type="presOf" srcId="{F22ABF0D-DACE-4B5A-BA17-9259A6C52DD9}" destId="{D205124C-5E97-4B1F-8BDA-021D0E915801}" srcOrd="1" destOrd="0" presId="urn:microsoft.com/office/officeart/2005/8/layout/orgChart1"/>
    <dgm:cxn modelId="{1F2207C0-2B1F-4446-A659-07649A7FA6A6}" srcId="{5385789D-5246-48B7-A407-517D5AA46161}" destId="{5D67EC11-01B7-4D0C-9C01-83D30D0D08A1}" srcOrd="1" destOrd="0" parTransId="{AC135EA3-1E04-44B7-A613-F6BE1E94A79A}" sibTransId="{28672A44-5BA8-4F9B-8B3E-F49DAE2FB62F}"/>
    <dgm:cxn modelId="{7ED069C1-C892-4E15-AE1A-6D41B8B4BC9D}" srcId="{8531F48B-EF74-4FCD-A0B4-E9958AFFED13}" destId="{A1C01863-8613-4946-815B-D0AC94836D2E}" srcOrd="1" destOrd="0" parTransId="{DDE05B48-AA44-46DD-B25A-4D50D405E530}" sibTransId="{61C75CE2-13E6-4FE5-A473-E4641EBAAB05}"/>
    <dgm:cxn modelId="{BC7786C3-27B1-4756-8807-41FB5E20F0E9}" type="presOf" srcId="{FAAE15A9-897B-4B46-A831-4644ED565386}" destId="{B6C8FDB2-72B3-42F2-9330-FCB03B2C4251}" srcOrd="1" destOrd="0" presId="urn:microsoft.com/office/officeart/2005/8/layout/orgChart1"/>
    <dgm:cxn modelId="{6A1371C4-7425-4473-86C3-96F9134E16EA}" type="presOf" srcId="{B24AC711-7333-4873-99DA-65F6A8C47181}" destId="{EC2810E9-28D7-4993-831E-76AB135EECEA}" srcOrd="0" destOrd="0" presId="urn:microsoft.com/office/officeart/2005/8/layout/orgChart1"/>
    <dgm:cxn modelId="{B7282AC8-85D6-4303-815C-98ACDBA6F112}" srcId="{8531F48B-EF74-4FCD-A0B4-E9958AFFED13}" destId="{D196C589-39AA-4777-A598-F0522B3556B9}" srcOrd="0" destOrd="0" parTransId="{0B71204F-9363-4D5F-9B57-4EE976243D83}" sibTransId="{5BB2BCDA-5C66-4F40-B5BE-1A18F3E15A9D}"/>
    <dgm:cxn modelId="{232C3CCA-6F8B-4BE5-B9EE-BFF558767472}" type="presOf" srcId="{E77D4E42-29AE-4610-84B3-BB44AC93D3A6}" destId="{BC3BD30B-BB7F-439A-9D95-1329EC2C91BB}" srcOrd="0" destOrd="0" presId="urn:microsoft.com/office/officeart/2005/8/layout/orgChart1"/>
    <dgm:cxn modelId="{C5CE11CB-5DFA-48B3-A019-E139DA7F3BD4}" type="presOf" srcId="{9318B7AE-36C1-41BE-AF65-1D5244E16830}" destId="{07AC68B4-CFFB-449B-B2CC-0BB65F6F0246}" srcOrd="0" destOrd="0" presId="urn:microsoft.com/office/officeart/2005/8/layout/orgChart1"/>
    <dgm:cxn modelId="{C6CF5DD4-C0A3-4D85-95C3-4016C2E0F128}" srcId="{5385789D-5246-48B7-A407-517D5AA46161}" destId="{722E88CE-8722-453A-95A7-0741FF398742}" srcOrd="2" destOrd="0" parTransId="{E77D4E42-29AE-4610-84B3-BB44AC93D3A6}" sibTransId="{D6595CED-EB21-441D-9C4B-14D5D5B6DD14}"/>
    <dgm:cxn modelId="{E3BB57D5-99C5-4A98-B16C-A667207F91E1}" srcId="{8A54B29D-FFCA-45D7-9026-C4E1F1D28064}" destId="{B0AD9105-266E-4C59-913E-C15F3B35638C}" srcOrd="1" destOrd="0" parTransId="{2861F910-6A12-4D5F-A67D-FCAC46E47691}" sibTransId="{8FF95659-4822-4E51-BA31-A5194AFEF115}"/>
    <dgm:cxn modelId="{FD4189D5-B4C5-4D4A-9618-A6B1AFFDD137}" type="presOf" srcId="{E8D423E4-41DC-4EB1-B957-FED5EC93648B}" destId="{9F9DA612-F58D-4C21-BA00-05140509F552}" srcOrd="1" destOrd="0" presId="urn:microsoft.com/office/officeart/2005/8/layout/orgChart1"/>
    <dgm:cxn modelId="{FCA6AAD5-1620-4856-A536-BE7633B0B9F0}" type="presOf" srcId="{B0AD9105-266E-4C59-913E-C15F3B35638C}" destId="{7E0F4015-6420-447B-B9F8-AD455A7AC37E}" srcOrd="1" destOrd="0" presId="urn:microsoft.com/office/officeart/2005/8/layout/orgChart1"/>
    <dgm:cxn modelId="{90ED98D7-F8CF-4EB4-95D4-729D17AB1028}" type="presOf" srcId="{F22ABF0D-DACE-4B5A-BA17-9259A6C52DD9}" destId="{DBE445F4-63BE-4685-89CA-448F77F9941A}" srcOrd="0" destOrd="0" presId="urn:microsoft.com/office/officeart/2005/8/layout/orgChart1"/>
    <dgm:cxn modelId="{46609AD9-933C-4A87-9BF9-D843BEF0B459}" type="presOf" srcId="{D196C589-39AA-4777-A598-F0522B3556B9}" destId="{EF5A865C-FB4F-4F2B-BD82-C4201F47C649}" srcOrd="0" destOrd="0" presId="urn:microsoft.com/office/officeart/2005/8/layout/orgChart1"/>
    <dgm:cxn modelId="{16FB45DA-F006-4C06-BCB0-3A79FA43020F}" type="presOf" srcId="{5385789D-5246-48B7-A407-517D5AA46161}" destId="{36E769DB-2736-47E0-B3CE-F0B25B1F90B3}" srcOrd="0" destOrd="0" presId="urn:microsoft.com/office/officeart/2005/8/layout/orgChart1"/>
    <dgm:cxn modelId="{3D03D9E1-B680-4605-B224-D7BD34EEAA36}" type="presOf" srcId="{41452898-1516-47DA-B691-D0A77D817384}" destId="{4A9E7846-FF3A-4EB0-8CF3-DB25E4B200B8}" srcOrd="0" destOrd="0" presId="urn:microsoft.com/office/officeart/2005/8/layout/orgChart1"/>
    <dgm:cxn modelId="{FD2407E2-7BCD-4E98-8BD0-24BA87E03026}" type="presOf" srcId="{AC135EA3-1E04-44B7-A613-F6BE1E94A79A}" destId="{1B8BD244-9A95-4854-8562-F23CBF3C1967}" srcOrd="0" destOrd="0" presId="urn:microsoft.com/office/officeart/2005/8/layout/orgChart1"/>
    <dgm:cxn modelId="{FF0A6CE6-EA8F-446A-B975-B7B0639F68A7}" type="presOf" srcId="{722E88CE-8722-453A-95A7-0741FF398742}" destId="{08C7C994-3800-4848-8CD9-106D7E3EEE1D}" srcOrd="1" destOrd="0" presId="urn:microsoft.com/office/officeart/2005/8/layout/orgChart1"/>
    <dgm:cxn modelId="{459006EA-DBCC-49F1-9A34-2524A65CA872}" type="presOf" srcId="{8A54B29D-FFCA-45D7-9026-C4E1F1D28064}" destId="{8EE6635A-BD2F-44E6-B17D-C519AABF6EDE}" srcOrd="0" destOrd="0" presId="urn:microsoft.com/office/officeart/2005/8/layout/orgChart1"/>
    <dgm:cxn modelId="{6F0A76EB-34FC-4143-85CB-BB7DAC681DD4}" type="presOf" srcId="{5385789D-5246-48B7-A407-517D5AA46161}" destId="{611B78DD-8B99-41C6-AFDC-4D413508C9A9}" srcOrd="1" destOrd="0" presId="urn:microsoft.com/office/officeart/2005/8/layout/orgChart1"/>
    <dgm:cxn modelId="{5EC794ED-8BFD-4F78-A968-4D3754EB33A6}" type="presOf" srcId="{B24AC711-7333-4873-99DA-65F6A8C47181}" destId="{0A986631-E3F4-437B-A36D-DB48C3F2AC6B}" srcOrd="1" destOrd="0" presId="urn:microsoft.com/office/officeart/2005/8/layout/orgChart1"/>
    <dgm:cxn modelId="{84ECF2ED-6EB2-4FE8-994C-2AD078D8663D}" type="presOf" srcId="{B27741CF-8E69-425F-9FE5-5ED9AEE4C9B4}" destId="{754F7D1C-F591-4E68-B8A3-D544D8F30477}" srcOrd="0" destOrd="0" presId="urn:microsoft.com/office/officeart/2005/8/layout/orgChart1"/>
    <dgm:cxn modelId="{3CD7B4FA-EB69-4009-8453-58D530F0D789}" srcId="{8A54B29D-FFCA-45D7-9026-C4E1F1D28064}" destId="{39781A2C-DDE5-49CC-BFD9-C1B78C4EEDB6}" srcOrd="3" destOrd="0" parTransId="{9EE483B7-DBE1-4EFA-BE09-E88A8503DBFD}" sibTransId="{2929E662-D116-4241-B3E5-1D6911A2F830}"/>
    <dgm:cxn modelId="{80E511FC-E06C-44A7-B015-4B57B16317E2}" type="presOf" srcId="{1BAF9469-C7F6-4EFF-A62F-CDA82F324690}" destId="{865BDCFB-4E98-4C1C-8C32-772DF59581F7}" srcOrd="1" destOrd="0" presId="urn:microsoft.com/office/officeart/2005/8/layout/orgChart1"/>
    <dgm:cxn modelId="{2579C0FC-D4E3-4A0B-86A4-A609B6FA41FC}" type="presOf" srcId="{5FCF6D2A-43BF-4755-A8D5-B390A1233585}" destId="{4E8A989A-93D1-4212-92CE-A96F3E05ACBC}" srcOrd="0" destOrd="0" presId="urn:microsoft.com/office/officeart/2005/8/layout/orgChart1"/>
    <dgm:cxn modelId="{3D43C9FC-1637-4524-9CCB-0D95D4D29DC1}" srcId="{AAA5CECA-1490-4701-968F-FA53C0B18EA4}" destId="{8C8363A8-3D32-4131-9953-C28E0DBE17AD}" srcOrd="1" destOrd="0" parTransId="{58DFCF33-8041-4B12-9D10-229DEC03053E}" sibTransId="{207F9FB8-A4B3-4A3E-91C4-247FC0E2EFF8}"/>
    <dgm:cxn modelId="{3E28BBFE-100E-4666-84F5-30BBE0844514}" type="presOf" srcId="{DDE05B48-AA44-46DD-B25A-4D50D405E530}" destId="{F796D8F5-21D7-417A-8252-D6F84B806F60}" srcOrd="0" destOrd="0" presId="urn:microsoft.com/office/officeart/2005/8/layout/orgChart1"/>
    <dgm:cxn modelId="{28D6F6FE-CC8C-4F1F-91AE-58A61A8F4441}" type="presOf" srcId="{9318B7AE-36C1-41BE-AF65-1D5244E16830}" destId="{601A2137-1BDA-4504-9B8A-E502844EB1AB}" srcOrd="1" destOrd="0" presId="urn:microsoft.com/office/officeart/2005/8/layout/orgChart1"/>
    <dgm:cxn modelId="{3482F65C-4441-4CA1-A5F6-B2058839A590}" type="presParOf" srcId="{8EE6635A-BD2F-44E6-B17D-C519AABF6EDE}" destId="{4A2006CC-A6E6-45E7-9EB5-AF54826EFF63}" srcOrd="0" destOrd="0" presId="urn:microsoft.com/office/officeart/2005/8/layout/orgChart1"/>
    <dgm:cxn modelId="{5C063087-AE79-43E6-A155-B218BB999DB9}" type="presParOf" srcId="{4A2006CC-A6E6-45E7-9EB5-AF54826EFF63}" destId="{444ACBAD-C926-429A-943E-2560FA423377}" srcOrd="0" destOrd="0" presId="urn:microsoft.com/office/officeart/2005/8/layout/orgChart1"/>
    <dgm:cxn modelId="{DCF85D64-99AD-4A37-B5FD-6711F52B33C3}" type="presParOf" srcId="{444ACBAD-C926-429A-943E-2560FA423377}" destId="{67CF6BC8-5C11-4212-8E2A-A861D9FA84AE}" srcOrd="0" destOrd="0" presId="urn:microsoft.com/office/officeart/2005/8/layout/orgChart1"/>
    <dgm:cxn modelId="{8147D8DB-7DBC-44E8-AB30-0DAF93D31FAF}" type="presParOf" srcId="{444ACBAD-C926-429A-943E-2560FA423377}" destId="{1D29C5F8-6CA3-4582-BD09-5DFCAD3BD760}" srcOrd="1" destOrd="0" presId="urn:microsoft.com/office/officeart/2005/8/layout/orgChart1"/>
    <dgm:cxn modelId="{96ABF6D4-A71F-4A12-9B2D-A3F600F15817}" type="presParOf" srcId="{4A2006CC-A6E6-45E7-9EB5-AF54826EFF63}" destId="{B0B861A8-120B-4A47-AD7F-7C14BD9AAB87}" srcOrd="1" destOrd="0" presId="urn:microsoft.com/office/officeart/2005/8/layout/orgChart1"/>
    <dgm:cxn modelId="{9143A124-FE47-4B7B-B055-80DB383E88FF}" type="presParOf" srcId="{B0B861A8-120B-4A47-AD7F-7C14BD9AAB87}" destId="{75CFE568-2AF8-40FD-B7BC-AFD44942525B}" srcOrd="0" destOrd="0" presId="urn:microsoft.com/office/officeart/2005/8/layout/orgChart1"/>
    <dgm:cxn modelId="{FD2ABEC4-8D52-40B7-960F-73E783F53DEF}" type="presParOf" srcId="{B0B861A8-120B-4A47-AD7F-7C14BD9AAB87}" destId="{C9368031-A5D4-4B43-9B53-2A9CE7C3CF99}" srcOrd="1" destOrd="0" presId="urn:microsoft.com/office/officeart/2005/8/layout/orgChart1"/>
    <dgm:cxn modelId="{7C27E3A6-B6D0-4ABD-9783-E68EDE37787A}" type="presParOf" srcId="{C9368031-A5D4-4B43-9B53-2A9CE7C3CF99}" destId="{E9719919-A392-4D27-9466-45B89C61AA9A}" srcOrd="0" destOrd="0" presId="urn:microsoft.com/office/officeart/2005/8/layout/orgChart1"/>
    <dgm:cxn modelId="{E451328D-F04B-4A80-A5DE-11FC6DB1B480}" type="presParOf" srcId="{E9719919-A392-4D27-9466-45B89C61AA9A}" destId="{CE543842-B9ED-478D-B9BE-94EE71FA0CBF}" srcOrd="0" destOrd="0" presId="urn:microsoft.com/office/officeart/2005/8/layout/orgChart1"/>
    <dgm:cxn modelId="{3B98DA9E-5B1D-4FA0-B0FF-1775D2C4EC54}" type="presParOf" srcId="{E9719919-A392-4D27-9466-45B89C61AA9A}" destId="{79C7D01F-D581-43A5-A2D9-C9DB9AF59673}" srcOrd="1" destOrd="0" presId="urn:microsoft.com/office/officeart/2005/8/layout/orgChart1"/>
    <dgm:cxn modelId="{5BEBCEAE-BD35-47BB-84C6-686659FFFA9D}" type="presParOf" srcId="{C9368031-A5D4-4B43-9B53-2A9CE7C3CF99}" destId="{42E4E9DF-12F5-4C26-8C34-EF44FEE25ADC}" srcOrd="1" destOrd="0" presId="urn:microsoft.com/office/officeart/2005/8/layout/orgChart1"/>
    <dgm:cxn modelId="{2ABF2B76-DAB7-429E-9672-E8D8FB0D62D9}" type="presParOf" srcId="{42E4E9DF-12F5-4C26-8C34-EF44FEE25ADC}" destId="{754F7D1C-F591-4E68-B8A3-D544D8F30477}" srcOrd="0" destOrd="0" presId="urn:microsoft.com/office/officeart/2005/8/layout/orgChart1"/>
    <dgm:cxn modelId="{00B1407F-F5DF-4DDE-9041-0042AF83C128}" type="presParOf" srcId="{42E4E9DF-12F5-4C26-8C34-EF44FEE25ADC}" destId="{B72A9301-8516-4EAD-9F9F-D99900615969}" srcOrd="1" destOrd="0" presId="urn:microsoft.com/office/officeart/2005/8/layout/orgChart1"/>
    <dgm:cxn modelId="{91BF81D2-06AA-4DB0-86BD-68C15E15D370}" type="presParOf" srcId="{B72A9301-8516-4EAD-9F9F-D99900615969}" destId="{990BF7DC-78FD-427A-8317-32B90F6E9EC4}" srcOrd="0" destOrd="0" presId="urn:microsoft.com/office/officeart/2005/8/layout/orgChart1"/>
    <dgm:cxn modelId="{A5B6C19C-83BE-4E86-A178-5EFD8CED0638}" type="presParOf" srcId="{990BF7DC-78FD-427A-8317-32B90F6E9EC4}" destId="{07AC68B4-CFFB-449B-B2CC-0BB65F6F0246}" srcOrd="0" destOrd="0" presId="urn:microsoft.com/office/officeart/2005/8/layout/orgChart1"/>
    <dgm:cxn modelId="{EC97A14D-DF8A-4E74-AE14-81C9113FDC55}" type="presParOf" srcId="{990BF7DC-78FD-427A-8317-32B90F6E9EC4}" destId="{601A2137-1BDA-4504-9B8A-E502844EB1AB}" srcOrd="1" destOrd="0" presId="urn:microsoft.com/office/officeart/2005/8/layout/orgChart1"/>
    <dgm:cxn modelId="{518267E2-E556-4E68-ABD7-1290718DA8D9}" type="presParOf" srcId="{B72A9301-8516-4EAD-9F9F-D99900615969}" destId="{705897D1-7584-4F57-B4E3-FC47016BB873}" srcOrd="1" destOrd="0" presId="urn:microsoft.com/office/officeart/2005/8/layout/orgChart1"/>
    <dgm:cxn modelId="{7E358195-5B46-4BA8-A557-C2AD7AEF298E}" type="presParOf" srcId="{B72A9301-8516-4EAD-9F9F-D99900615969}" destId="{A6249EE9-FF67-47B6-A75C-412D630B7325}" srcOrd="2" destOrd="0" presId="urn:microsoft.com/office/officeart/2005/8/layout/orgChart1"/>
    <dgm:cxn modelId="{22F9F9E1-ABD1-4374-8671-ABD512AFB4F1}" type="presParOf" srcId="{42E4E9DF-12F5-4C26-8C34-EF44FEE25ADC}" destId="{9AEEE4DF-B142-4491-A8CE-B9D615596312}" srcOrd="2" destOrd="0" presId="urn:microsoft.com/office/officeart/2005/8/layout/orgChart1"/>
    <dgm:cxn modelId="{C6FD7C8D-A41C-44E8-B165-D8D8E91FBDFC}" type="presParOf" srcId="{42E4E9DF-12F5-4C26-8C34-EF44FEE25ADC}" destId="{D27D574F-E549-48BC-BEC8-24DEFF1F17FD}" srcOrd="3" destOrd="0" presId="urn:microsoft.com/office/officeart/2005/8/layout/orgChart1"/>
    <dgm:cxn modelId="{6AD3CDBF-472D-48AF-9730-50A053EED779}" type="presParOf" srcId="{D27D574F-E549-48BC-BEC8-24DEFF1F17FD}" destId="{8D964A04-B68C-450E-9571-A52D207AA32E}" srcOrd="0" destOrd="0" presId="urn:microsoft.com/office/officeart/2005/8/layout/orgChart1"/>
    <dgm:cxn modelId="{C76BBEC5-8A33-405A-BB3E-B26E12786D2A}" type="presParOf" srcId="{8D964A04-B68C-450E-9571-A52D207AA32E}" destId="{4E8A989A-93D1-4212-92CE-A96F3E05ACBC}" srcOrd="0" destOrd="0" presId="urn:microsoft.com/office/officeart/2005/8/layout/orgChart1"/>
    <dgm:cxn modelId="{5485A847-D8B1-423F-9E41-A0954111F1AE}" type="presParOf" srcId="{8D964A04-B68C-450E-9571-A52D207AA32E}" destId="{8F6CC30D-86D9-48A2-BA8D-EF7F421F9D45}" srcOrd="1" destOrd="0" presId="urn:microsoft.com/office/officeart/2005/8/layout/orgChart1"/>
    <dgm:cxn modelId="{D7706CCB-988F-44F5-8931-2B990FBCECC8}" type="presParOf" srcId="{D27D574F-E549-48BC-BEC8-24DEFF1F17FD}" destId="{8130CF3D-8D1D-47F3-A222-7E4E46FE5141}" srcOrd="1" destOrd="0" presId="urn:microsoft.com/office/officeart/2005/8/layout/orgChart1"/>
    <dgm:cxn modelId="{18758786-4C25-4308-9C55-DE6E2B55668D}" type="presParOf" srcId="{D27D574F-E549-48BC-BEC8-24DEFF1F17FD}" destId="{BDFC0901-8CC1-484E-AB22-2B0102D16D9F}" srcOrd="2" destOrd="0" presId="urn:microsoft.com/office/officeart/2005/8/layout/orgChart1"/>
    <dgm:cxn modelId="{3B4B5059-EA0F-4CFF-BEBE-08AE5F8D9DE3}" type="presParOf" srcId="{C9368031-A5D4-4B43-9B53-2A9CE7C3CF99}" destId="{BC482329-4B80-435C-9B16-B14D188C57C0}" srcOrd="2" destOrd="0" presId="urn:microsoft.com/office/officeart/2005/8/layout/orgChart1"/>
    <dgm:cxn modelId="{1A1F2E59-DA8A-4445-839D-F6888034B076}" type="presParOf" srcId="{B0B861A8-120B-4A47-AD7F-7C14BD9AAB87}" destId="{9C986F58-C888-46BA-87A9-E726A64A426A}" srcOrd="2" destOrd="0" presId="urn:microsoft.com/office/officeart/2005/8/layout/orgChart1"/>
    <dgm:cxn modelId="{117003EC-68BA-4D5D-8F5D-B223EAA31D00}" type="presParOf" srcId="{B0B861A8-120B-4A47-AD7F-7C14BD9AAB87}" destId="{9D1A1348-399D-4BEB-95B9-9BB9971EE0CF}" srcOrd="3" destOrd="0" presId="urn:microsoft.com/office/officeart/2005/8/layout/orgChart1"/>
    <dgm:cxn modelId="{B732D470-61A4-4470-813A-2DFC7751A7DD}" type="presParOf" srcId="{9D1A1348-399D-4BEB-95B9-9BB9971EE0CF}" destId="{844ABFB0-F47C-41D7-ACF2-7F15431771B0}" srcOrd="0" destOrd="0" presId="urn:microsoft.com/office/officeart/2005/8/layout/orgChart1"/>
    <dgm:cxn modelId="{9F768626-4A67-49F4-8309-21CFD0867980}" type="presParOf" srcId="{844ABFB0-F47C-41D7-ACF2-7F15431771B0}" destId="{C83918A4-CBBB-408D-8DEA-44F323E1E6C4}" srcOrd="0" destOrd="0" presId="urn:microsoft.com/office/officeart/2005/8/layout/orgChart1"/>
    <dgm:cxn modelId="{17520345-5077-4DC8-A24B-9E33DC38C522}" type="presParOf" srcId="{844ABFB0-F47C-41D7-ACF2-7F15431771B0}" destId="{E15B03A1-EDE5-4184-9D26-742F7C0C0595}" srcOrd="1" destOrd="0" presId="urn:microsoft.com/office/officeart/2005/8/layout/orgChart1"/>
    <dgm:cxn modelId="{F4B3097A-157A-4DCF-AAA5-BA39F8AD9386}" type="presParOf" srcId="{9D1A1348-399D-4BEB-95B9-9BB9971EE0CF}" destId="{9252C9CA-1AF7-449A-97C2-813BE5AE9A87}" srcOrd="1" destOrd="0" presId="urn:microsoft.com/office/officeart/2005/8/layout/orgChart1"/>
    <dgm:cxn modelId="{6D88ADC1-737E-4134-8832-83011BD8D617}" type="presParOf" srcId="{9252C9CA-1AF7-449A-97C2-813BE5AE9A87}" destId="{5CA8677E-70FF-49E7-AF4A-A676BA078ACC}" srcOrd="0" destOrd="0" presId="urn:microsoft.com/office/officeart/2005/8/layout/orgChart1"/>
    <dgm:cxn modelId="{6CCDD710-F326-419D-9BA0-D575D1D63F08}" type="presParOf" srcId="{9252C9CA-1AF7-449A-97C2-813BE5AE9A87}" destId="{0669A0F5-9879-42CB-87A5-834E3E38D666}" srcOrd="1" destOrd="0" presId="urn:microsoft.com/office/officeart/2005/8/layout/orgChart1"/>
    <dgm:cxn modelId="{71280455-A191-4B29-ACA1-B3BED4D5183C}" type="presParOf" srcId="{0669A0F5-9879-42CB-87A5-834E3E38D666}" destId="{E5B0B086-A75E-4DC4-B1D5-7BC67F6DC20C}" srcOrd="0" destOrd="0" presId="urn:microsoft.com/office/officeart/2005/8/layout/orgChart1"/>
    <dgm:cxn modelId="{80FFE561-436C-434F-B9E8-57190087EF54}" type="presParOf" srcId="{E5B0B086-A75E-4DC4-B1D5-7BC67F6DC20C}" destId="{3E9E90FD-95E9-4223-B1E9-648301CB9046}" srcOrd="0" destOrd="0" presId="urn:microsoft.com/office/officeart/2005/8/layout/orgChart1"/>
    <dgm:cxn modelId="{A2EBD3E9-AC18-4AF7-9167-54B60592BBD1}" type="presParOf" srcId="{E5B0B086-A75E-4DC4-B1D5-7BC67F6DC20C}" destId="{9F9DA612-F58D-4C21-BA00-05140509F552}" srcOrd="1" destOrd="0" presId="urn:microsoft.com/office/officeart/2005/8/layout/orgChart1"/>
    <dgm:cxn modelId="{C9FC2D91-37FA-4957-B843-4A0B04305B8C}" type="presParOf" srcId="{0669A0F5-9879-42CB-87A5-834E3E38D666}" destId="{B906C0FE-9B34-4658-AFA9-7673E0F289A4}" srcOrd="1" destOrd="0" presId="urn:microsoft.com/office/officeart/2005/8/layout/orgChart1"/>
    <dgm:cxn modelId="{AC1FA4CC-1BDE-4BF8-AC78-2D24752D3855}" type="presParOf" srcId="{0669A0F5-9879-42CB-87A5-834E3E38D666}" destId="{566A9AA9-1935-4939-8343-A3C26824E6A3}" srcOrd="2" destOrd="0" presId="urn:microsoft.com/office/officeart/2005/8/layout/orgChart1"/>
    <dgm:cxn modelId="{64D53C45-4620-4592-B748-3F480C30EFCA}" type="presParOf" srcId="{9D1A1348-399D-4BEB-95B9-9BB9971EE0CF}" destId="{822AC565-1DD1-4A82-8518-B17C8EE2D05A}" srcOrd="2" destOrd="0" presId="urn:microsoft.com/office/officeart/2005/8/layout/orgChart1"/>
    <dgm:cxn modelId="{6C706CBE-9BFA-4704-8E22-7D7648DD139C}" type="presParOf" srcId="{B0B861A8-120B-4A47-AD7F-7C14BD9AAB87}" destId="{B44F96F6-E6EC-4866-8F61-53482886EE44}" srcOrd="4" destOrd="0" presId="urn:microsoft.com/office/officeart/2005/8/layout/orgChart1"/>
    <dgm:cxn modelId="{E13504A0-7CC2-4ADC-B83D-83B4528E86DA}" type="presParOf" srcId="{B0B861A8-120B-4A47-AD7F-7C14BD9AAB87}" destId="{EC68603B-B7C9-495B-B68F-7219381E35DB}" srcOrd="5" destOrd="0" presId="urn:microsoft.com/office/officeart/2005/8/layout/orgChart1"/>
    <dgm:cxn modelId="{6C0F9D94-343F-4E26-AB9C-1DFE7619AE8C}" type="presParOf" srcId="{EC68603B-B7C9-495B-B68F-7219381E35DB}" destId="{B79F0098-1E6A-4091-826A-FCF5DAD428AC}" srcOrd="0" destOrd="0" presId="urn:microsoft.com/office/officeart/2005/8/layout/orgChart1"/>
    <dgm:cxn modelId="{B8827C49-B396-406B-8C41-A0370FAEC33B}" type="presParOf" srcId="{B79F0098-1E6A-4091-826A-FCF5DAD428AC}" destId="{3BB28DCF-F7ED-40A6-B533-1CEF127D4534}" srcOrd="0" destOrd="0" presId="urn:microsoft.com/office/officeart/2005/8/layout/orgChart1"/>
    <dgm:cxn modelId="{73DC3356-A2DA-48DD-A703-ACC4D230EF4A}" type="presParOf" srcId="{B79F0098-1E6A-4091-826A-FCF5DAD428AC}" destId="{45C6DBB9-17C4-4D6D-98DB-0493CEEC01E0}" srcOrd="1" destOrd="0" presId="urn:microsoft.com/office/officeart/2005/8/layout/orgChart1"/>
    <dgm:cxn modelId="{AF3AA954-B39F-448A-919E-8D8A032EB027}" type="presParOf" srcId="{EC68603B-B7C9-495B-B68F-7219381E35DB}" destId="{86508CFD-15C3-461B-85AE-97D6FCCF11D7}" srcOrd="1" destOrd="0" presId="urn:microsoft.com/office/officeart/2005/8/layout/orgChart1"/>
    <dgm:cxn modelId="{85ABDD69-51C8-445E-AC65-8CA10CDCF39F}" type="presParOf" srcId="{86508CFD-15C3-461B-85AE-97D6FCCF11D7}" destId="{212E4127-B716-43DA-82AD-25165D075F61}" srcOrd="0" destOrd="0" presId="urn:microsoft.com/office/officeart/2005/8/layout/orgChart1"/>
    <dgm:cxn modelId="{2E1FF441-CCEE-4C74-B068-E506A8C8FCCF}" type="presParOf" srcId="{86508CFD-15C3-461B-85AE-97D6FCCF11D7}" destId="{C16D55A5-DEE7-4B93-9E01-4AAE81252C8E}" srcOrd="1" destOrd="0" presId="urn:microsoft.com/office/officeart/2005/8/layout/orgChart1"/>
    <dgm:cxn modelId="{D70117D1-937B-4755-8551-381C5A367D58}" type="presParOf" srcId="{C16D55A5-DEE7-4B93-9E01-4AAE81252C8E}" destId="{7EF37AED-A1F6-42E4-9CE1-4F3DE72EA352}" srcOrd="0" destOrd="0" presId="urn:microsoft.com/office/officeart/2005/8/layout/orgChart1"/>
    <dgm:cxn modelId="{D00B06E2-7081-4DD2-8717-E7780568648D}" type="presParOf" srcId="{7EF37AED-A1F6-42E4-9CE1-4F3DE72EA352}" destId="{EF5A865C-FB4F-4F2B-BD82-C4201F47C649}" srcOrd="0" destOrd="0" presId="urn:microsoft.com/office/officeart/2005/8/layout/orgChart1"/>
    <dgm:cxn modelId="{823017E9-FFCF-4482-A16D-F7377B2F448E}" type="presParOf" srcId="{7EF37AED-A1F6-42E4-9CE1-4F3DE72EA352}" destId="{E68866B9-8A29-4A42-B6FD-287E38748D0E}" srcOrd="1" destOrd="0" presId="urn:microsoft.com/office/officeart/2005/8/layout/orgChart1"/>
    <dgm:cxn modelId="{2B72F5B1-E4F9-4074-8BBD-8C37BF8CDF68}" type="presParOf" srcId="{C16D55A5-DEE7-4B93-9E01-4AAE81252C8E}" destId="{8E5F92D4-FF62-4F73-815A-12B287343D4E}" srcOrd="1" destOrd="0" presId="urn:microsoft.com/office/officeart/2005/8/layout/orgChart1"/>
    <dgm:cxn modelId="{B68DA766-87B8-4514-A8F6-E7C191F23F7B}" type="presParOf" srcId="{C16D55A5-DEE7-4B93-9E01-4AAE81252C8E}" destId="{0996F5EA-15FB-48F8-9688-96E8CAB82584}" srcOrd="2" destOrd="0" presId="urn:microsoft.com/office/officeart/2005/8/layout/orgChart1"/>
    <dgm:cxn modelId="{632DEFB9-8E7F-4E56-9C9D-D1219A6063F6}" type="presParOf" srcId="{86508CFD-15C3-461B-85AE-97D6FCCF11D7}" destId="{F796D8F5-21D7-417A-8252-D6F84B806F60}" srcOrd="2" destOrd="0" presId="urn:microsoft.com/office/officeart/2005/8/layout/orgChart1"/>
    <dgm:cxn modelId="{219F6CBF-C80E-4A80-A83E-9AC2AA36D636}" type="presParOf" srcId="{86508CFD-15C3-461B-85AE-97D6FCCF11D7}" destId="{A468961B-D9C3-4057-9D3A-AD3638F0867E}" srcOrd="3" destOrd="0" presId="urn:microsoft.com/office/officeart/2005/8/layout/orgChart1"/>
    <dgm:cxn modelId="{31443A38-93C4-4B46-B602-871D3DDEBD87}" type="presParOf" srcId="{A468961B-D9C3-4057-9D3A-AD3638F0867E}" destId="{3E912D30-6BEA-4C1E-B155-64F951FB1425}" srcOrd="0" destOrd="0" presId="urn:microsoft.com/office/officeart/2005/8/layout/orgChart1"/>
    <dgm:cxn modelId="{452AB34A-0F6D-4EB9-BFB9-877499373299}" type="presParOf" srcId="{3E912D30-6BEA-4C1E-B155-64F951FB1425}" destId="{C6E0AC0F-34B4-4675-A493-B4724015B3BE}" srcOrd="0" destOrd="0" presId="urn:microsoft.com/office/officeart/2005/8/layout/orgChart1"/>
    <dgm:cxn modelId="{9FF1329F-297B-452C-8EC0-AF816658AA7E}" type="presParOf" srcId="{3E912D30-6BEA-4C1E-B155-64F951FB1425}" destId="{00E9FEE2-CD30-419A-8A1C-164F8A067F9D}" srcOrd="1" destOrd="0" presId="urn:microsoft.com/office/officeart/2005/8/layout/orgChart1"/>
    <dgm:cxn modelId="{C50147DF-6E6E-4433-AEF3-C615948722F2}" type="presParOf" srcId="{A468961B-D9C3-4057-9D3A-AD3638F0867E}" destId="{5CE378E5-82F2-4A7F-B64E-D00D4075734B}" srcOrd="1" destOrd="0" presId="urn:microsoft.com/office/officeart/2005/8/layout/orgChart1"/>
    <dgm:cxn modelId="{793D6D67-2081-4194-A809-46A862F1E16F}" type="presParOf" srcId="{A468961B-D9C3-4057-9D3A-AD3638F0867E}" destId="{6659D582-5AF3-4788-B918-C4F64088DE78}" srcOrd="2" destOrd="0" presId="urn:microsoft.com/office/officeart/2005/8/layout/orgChart1"/>
    <dgm:cxn modelId="{2DFA0D23-164D-45D1-85B4-030B3BD2B91E}" type="presParOf" srcId="{EC68603B-B7C9-495B-B68F-7219381E35DB}" destId="{217E0B53-836B-457F-9EB6-F402473E817D}" srcOrd="2" destOrd="0" presId="urn:microsoft.com/office/officeart/2005/8/layout/orgChart1"/>
    <dgm:cxn modelId="{0186D32C-1881-4CC0-9C5A-8FBE537CB958}" type="presParOf" srcId="{B0B861A8-120B-4A47-AD7F-7C14BD9AAB87}" destId="{C8280FD2-B285-4AE3-B93C-6969317AE3CE}" srcOrd="6" destOrd="0" presId="urn:microsoft.com/office/officeart/2005/8/layout/orgChart1"/>
    <dgm:cxn modelId="{71C10BAF-5B26-419B-A3C7-9BCA5D69CE49}" type="presParOf" srcId="{B0B861A8-120B-4A47-AD7F-7C14BD9AAB87}" destId="{F0847D01-5BD2-49B3-926C-6555F8381F00}" srcOrd="7" destOrd="0" presId="urn:microsoft.com/office/officeart/2005/8/layout/orgChart1"/>
    <dgm:cxn modelId="{7987EEA2-DDEB-4B6A-B577-0DDA1BAC465B}" type="presParOf" srcId="{F0847D01-5BD2-49B3-926C-6555F8381F00}" destId="{599C1F5D-5C6D-4C4E-BCA0-1BBBDEDE8C09}" srcOrd="0" destOrd="0" presId="urn:microsoft.com/office/officeart/2005/8/layout/orgChart1"/>
    <dgm:cxn modelId="{E2C5FEF2-2BAF-4BD0-A988-F911CCEABEB3}" type="presParOf" srcId="{599C1F5D-5C6D-4C4E-BCA0-1BBBDEDE8C09}" destId="{36E769DB-2736-47E0-B3CE-F0B25B1F90B3}" srcOrd="0" destOrd="0" presId="urn:microsoft.com/office/officeart/2005/8/layout/orgChart1"/>
    <dgm:cxn modelId="{195BB06E-B9F2-4F51-9CFF-03A9A9C4891C}" type="presParOf" srcId="{599C1F5D-5C6D-4C4E-BCA0-1BBBDEDE8C09}" destId="{611B78DD-8B99-41C6-AFDC-4D413508C9A9}" srcOrd="1" destOrd="0" presId="urn:microsoft.com/office/officeart/2005/8/layout/orgChart1"/>
    <dgm:cxn modelId="{D30F11B2-CBE4-4D54-9BDD-41B0728F4797}" type="presParOf" srcId="{F0847D01-5BD2-49B3-926C-6555F8381F00}" destId="{214E7C3A-18A2-43AA-AD2D-B526C9BF0FD0}" srcOrd="1" destOrd="0" presId="urn:microsoft.com/office/officeart/2005/8/layout/orgChart1"/>
    <dgm:cxn modelId="{9A9A7716-BDEE-473D-85EF-A09F95506287}" type="presParOf" srcId="{214E7C3A-18A2-43AA-AD2D-B526C9BF0FD0}" destId="{8CF217CC-0B93-4A25-B1B4-D748A2B87A99}" srcOrd="0" destOrd="0" presId="urn:microsoft.com/office/officeart/2005/8/layout/orgChart1"/>
    <dgm:cxn modelId="{E567CD96-6259-49E1-AAD4-BB55CA7AA133}" type="presParOf" srcId="{214E7C3A-18A2-43AA-AD2D-B526C9BF0FD0}" destId="{E61CF231-019A-4422-AABA-0B75F7D8DBDA}" srcOrd="1" destOrd="0" presId="urn:microsoft.com/office/officeart/2005/8/layout/orgChart1"/>
    <dgm:cxn modelId="{EE51BB4D-D0F5-47E5-8909-6F9CF62558C9}" type="presParOf" srcId="{E61CF231-019A-4422-AABA-0B75F7D8DBDA}" destId="{BF300457-367F-4D8D-9CB3-E0D990C7F5D2}" srcOrd="0" destOrd="0" presId="urn:microsoft.com/office/officeart/2005/8/layout/orgChart1"/>
    <dgm:cxn modelId="{8448617D-6FD1-4065-87B3-FFA2661AD906}" type="presParOf" srcId="{BF300457-367F-4D8D-9CB3-E0D990C7F5D2}" destId="{05742AFD-6D88-4519-BA61-F98D0B6B3F84}" srcOrd="0" destOrd="0" presId="urn:microsoft.com/office/officeart/2005/8/layout/orgChart1"/>
    <dgm:cxn modelId="{F26117DF-E29C-4246-B1C1-184884CE90D3}" type="presParOf" srcId="{BF300457-367F-4D8D-9CB3-E0D990C7F5D2}" destId="{53110937-25AE-449A-B5F3-DE164C83C952}" srcOrd="1" destOrd="0" presId="urn:microsoft.com/office/officeart/2005/8/layout/orgChart1"/>
    <dgm:cxn modelId="{A0D4E95F-1F17-41DF-80FD-27CFF1B272B3}" type="presParOf" srcId="{E61CF231-019A-4422-AABA-0B75F7D8DBDA}" destId="{280799D9-D724-44F2-808B-E10ED249D99D}" srcOrd="1" destOrd="0" presId="urn:microsoft.com/office/officeart/2005/8/layout/orgChart1"/>
    <dgm:cxn modelId="{0B965769-3328-45B8-9DAF-927625D6AF5D}" type="presParOf" srcId="{E61CF231-019A-4422-AABA-0B75F7D8DBDA}" destId="{2BFE7E0B-2B99-4EE5-8CAA-322E94943847}" srcOrd="2" destOrd="0" presId="urn:microsoft.com/office/officeart/2005/8/layout/orgChart1"/>
    <dgm:cxn modelId="{4F7683BE-9014-421C-9F32-035FA7264EF5}" type="presParOf" srcId="{214E7C3A-18A2-43AA-AD2D-B526C9BF0FD0}" destId="{1B8BD244-9A95-4854-8562-F23CBF3C1967}" srcOrd="2" destOrd="0" presId="urn:microsoft.com/office/officeart/2005/8/layout/orgChart1"/>
    <dgm:cxn modelId="{FE51DA30-3E1F-4BB7-A2D6-9610F0EE6D89}" type="presParOf" srcId="{214E7C3A-18A2-43AA-AD2D-B526C9BF0FD0}" destId="{649670B9-AD5E-4D3E-9EC7-EB181D50469B}" srcOrd="3" destOrd="0" presId="urn:microsoft.com/office/officeart/2005/8/layout/orgChart1"/>
    <dgm:cxn modelId="{7D2293E7-717C-41E5-B372-03B961BD23C0}" type="presParOf" srcId="{649670B9-AD5E-4D3E-9EC7-EB181D50469B}" destId="{6852FADC-5DB8-4895-A6DA-4078563732F6}" srcOrd="0" destOrd="0" presId="urn:microsoft.com/office/officeart/2005/8/layout/orgChart1"/>
    <dgm:cxn modelId="{BC57B7C1-AC6B-49B2-92FA-18DF28063E90}" type="presParOf" srcId="{6852FADC-5DB8-4895-A6DA-4078563732F6}" destId="{0CD8A8B0-6947-4A4A-8206-D9A393EEB601}" srcOrd="0" destOrd="0" presId="urn:microsoft.com/office/officeart/2005/8/layout/orgChart1"/>
    <dgm:cxn modelId="{CE62EAF9-8903-45EE-B2DE-2B303AA7E24F}" type="presParOf" srcId="{6852FADC-5DB8-4895-A6DA-4078563732F6}" destId="{6ED069D1-C338-4803-80A4-85A8FADD9363}" srcOrd="1" destOrd="0" presId="urn:microsoft.com/office/officeart/2005/8/layout/orgChart1"/>
    <dgm:cxn modelId="{3D2D8888-E9D0-4B9D-B0DD-56B683EB0C73}" type="presParOf" srcId="{649670B9-AD5E-4D3E-9EC7-EB181D50469B}" destId="{26F3D6B9-F2FB-4D4D-9206-AD347824E87B}" srcOrd="1" destOrd="0" presId="urn:microsoft.com/office/officeart/2005/8/layout/orgChart1"/>
    <dgm:cxn modelId="{60E76E11-F8F7-4F2A-A741-D538C45448F1}" type="presParOf" srcId="{649670B9-AD5E-4D3E-9EC7-EB181D50469B}" destId="{1C6698B9-D9E6-4811-B6A5-7D99EDFB41D6}" srcOrd="2" destOrd="0" presId="urn:microsoft.com/office/officeart/2005/8/layout/orgChart1"/>
    <dgm:cxn modelId="{8A70E0E2-CFD1-410A-AE14-271D979E68CF}" type="presParOf" srcId="{214E7C3A-18A2-43AA-AD2D-B526C9BF0FD0}" destId="{BC3BD30B-BB7F-439A-9D95-1329EC2C91BB}" srcOrd="4" destOrd="0" presId="urn:microsoft.com/office/officeart/2005/8/layout/orgChart1"/>
    <dgm:cxn modelId="{4B10016F-AE5A-4C71-A359-DD748A172D01}" type="presParOf" srcId="{214E7C3A-18A2-43AA-AD2D-B526C9BF0FD0}" destId="{7C2C8D60-891C-4E8E-A7A8-9BAF24C11518}" srcOrd="5" destOrd="0" presId="urn:microsoft.com/office/officeart/2005/8/layout/orgChart1"/>
    <dgm:cxn modelId="{35C978E3-F0FA-48A8-9754-0FF68EB4A0D7}" type="presParOf" srcId="{7C2C8D60-891C-4E8E-A7A8-9BAF24C11518}" destId="{15DE0DC0-2B1B-4486-8C33-D93624EFDCD8}" srcOrd="0" destOrd="0" presId="urn:microsoft.com/office/officeart/2005/8/layout/orgChart1"/>
    <dgm:cxn modelId="{3885EE37-98D2-4589-91FF-FD260E8AA371}" type="presParOf" srcId="{15DE0DC0-2B1B-4486-8C33-D93624EFDCD8}" destId="{77727E14-61F6-44DD-BA00-24106874B9AD}" srcOrd="0" destOrd="0" presId="urn:microsoft.com/office/officeart/2005/8/layout/orgChart1"/>
    <dgm:cxn modelId="{B15F4A78-BFF8-4A76-938F-C246E6EFC7B8}" type="presParOf" srcId="{15DE0DC0-2B1B-4486-8C33-D93624EFDCD8}" destId="{08C7C994-3800-4848-8CD9-106D7E3EEE1D}" srcOrd="1" destOrd="0" presId="urn:microsoft.com/office/officeart/2005/8/layout/orgChart1"/>
    <dgm:cxn modelId="{276B664A-B962-4004-A1FC-78E2B32682C1}" type="presParOf" srcId="{7C2C8D60-891C-4E8E-A7A8-9BAF24C11518}" destId="{E87F88C3-435F-4242-90A4-12B7B83595E8}" srcOrd="1" destOrd="0" presId="urn:microsoft.com/office/officeart/2005/8/layout/orgChart1"/>
    <dgm:cxn modelId="{F534781D-3AFA-442B-843F-97148AA95D18}" type="presParOf" srcId="{7C2C8D60-891C-4E8E-A7A8-9BAF24C11518}" destId="{F10C997B-46E6-4536-8F90-46E09C56BB58}" srcOrd="2" destOrd="0" presId="urn:microsoft.com/office/officeart/2005/8/layout/orgChart1"/>
    <dgm:cxn modelId="{2372C2FF-D6B3-409E-BBC6-861D1EDB888A}" type="presParOf" srcId="{F0847D01-5BD2-49B3-926C-6555F8381F00}" destId="{4B2A1D2E-1EE2-451F-BB9B-EDA85EE0B2AA}" srcOrd="2" destOrd="0" presId="urn:microsoft.com/office/officeart/2005/8/layout/orgChart1"/>
    <dgm:cxn modelId="{F4538DF4-7C29-4A37-A38F-38FBC1CD252C}" type="presParOf" srcId="{B0B861A8-120B-4A47-AD7F-7C14BD9AAB87}" destId="{23939A6F-0E6D-4C5D-8687-E9BDF88EAC2A}" srcOrd="8" destOrd="0" presId="urn:microsoft.com/office/officeart/2005/8/layout/orgChart1"/>
    <dgm:cxn modelId="{1E2D4A6E-34EA-480E-B2DF-6AFD0FA2C2EC}" type="presParOf" srcId="{B0B861A8-120B-4A47-AD7F-7C14BD9AAB87}" destId="{DD795EBC-271F-4AC7-A093-82A75DB30327}" srcOrd="9" destOrd="0" presId="urn:microsoft.com/office/officeart/2005/8/layout/orgChart1"/>
    <dgm:cxn modelId="{A1A31569-1F34-440F-B74E-1D675ABE43E3}" type="presParOf" srcId="{DD795EBC-271F-4AC7-A093-82A75DB30327}" destId="{A17CB65A-3D12-4958-B452-E8C5837802E4}" srcOrd="0" destOrd="0" presId="urn:microsoft.com/office/officeart/2005/8/layout/orgChart1"/>
    <dgm:cxn modelId="{87DCFCA8-3152-4FC3-A4F1-077D3B59D57D}" type="presParOf" srcId="{A17CB65A-3D12-4958-B452-E8C5837802E4}" destId="{DBE445F4-63BE-4685-89CA-448F77F9941A}" srcOrd="0" destOrd="0" presId="urn:microsoft.com/office/officeart/2005/8/layout/orgChart1"/>
    <dgm:cxn modelId="{FBA0064A-A9E0-4F7D-A69E-E33DC2B185E5}" type="presParOf" srcId="{A17CB65A-3D12-4958-B452-E8C5837802E4}" destId="{D205124C-5E97-4B1F-8BDA-021D0E915801}" srcOrd="1" destOrd="0" presId="urn:microsoft.com/office/officeart/2005/8/layout/orgChart1"/>
    <dgm:cxn modelId="{AF719920-A94F-4243-8407-4BF4A403A657}" type="presParOf" srcId="{DD795EBC-271F-4AC7-A093-82A75DB30327}" destId="{048F5C9C-B9F5-4666-AB3B-5127B8778597}" srcOrd="1" destOrd="0" presId="urn:microsoft.com/office/officeart/2005/8/layout/orgChart1"/>
    <dgm:cxn modelId="{C6E7FB47-650E-4671-9729-CB21F1278CE5}" type="presParOf" srcId="{048F5C9C-B9F5-4666-AB3B-5127B8778597}" destId="{4A9E7846-FF3A-4EB0-8CF3-DB25E4B200B8}" srcOrd="0" destOrd="0" presId="urn:microsoft.com/office/officeart/2005/8/layout/orgChart1"/>
    <dgm:cxn modelId="{4235F023-6518-4687-9E65-0E1DEDBB2D4A}" type="presParOf" srcId="{048F5C9C-B9F5-4666-AB3B-5127B8778597}" destId="{32E40E90-077A-4639-A691-F6A97127B892}" srcOrd="1" destOrd="0" presId="urn:microsoft.com/office/officeart/2005/8/layout/orgChart1"/>
    <dgm:cxn modelId="{50EC11C6-869D-45D7-B4F7-A8DDD839931A}" type="presParOf" srcId="{32E40E90-077A-4639-A691-F6A97127B892}" destId="{BC3AAAF6-D74A-4520-B651-4421378F9CD3}" srcOrd="0" destOrd="0" presId="urn:microsoft.com/office/officeart/2005/8/layout/orgChart1"/>
    <dgm:cxn modelId="{C1E64CF2-E304-41A1-ACD4-A25721A903ED}" type="presParOf" srcId="{BC3AAAF6-D74A-4520-B651-4421378F9CD3}" destId="{EC2810E9-28D7-4993-831E-76AB135EECEA}" srcOrd="0" destOrd="0" presId="urn:microsoft.com/office/officeart/2005/8/layout/orgChart1"/>
    <dgm:cxn modelId="{3DD2F683-9D56-4808-9A31-2DE8E576AF86}" type="presParOf" srcId="{BC3AAAF6-D74A-4520-B651-4421378F9CD3}" destId="{0A986631-E3F4-437B-A36D-DB48C3F2AC6B}" srcOrd="1" destOrd="0" presId="urn:microsoft.com/office/officeart/2005/8/layout/orgChart1"/>
    <dgm:cxn modelId="{65089748-7259-4E27-8294-63053CB23461}" type="presParOf" srcId="{32E40E90-077A-4639-A691-F6A97127B892}" destId="{AECE57C9-AE62-4756-BC96-44EE44DBDB6C}" srcOrd="1" destOrd="0" presId="urn:microsoft.com/office/officeart/2005/8/layout/orgChart1"/>
    <dgm:cxn modelId="{7CC6E23E-F043-4998-8549-4DA28F5807BD}" type="presParOf" srcId="{32E40E90-077A-4639-A691-F6A97127B892}" destId="{1F487046-298E-4738-8351-18F9E2770128}" srcOrd="2" destOrd="0" presId="urn:microsoft.com/office/officeart/2005/8/layout/orgChart1"/>
    <dgm:cxn modelId="{75A7C7C2-6722-4422-A2EE-BB2B8AA07A73}" type="presParOf" srcId="{048F5C9C-B9F5-4666-AB3B-5127B8778597}" destId="{6FDAC17A-8856-49B7-8ABB-8F76F94457E5}" srcOrd="2" destOrd="0" presId="urn:microsoft.com/office/officeart/2005/8/layout/orgChart1"/>
    <dgm:cxn modelId="{11A2A21B-481E-4DA6-A6D0-977BBDDAA887}" type="presParOf" srcId="{048F5C9C-B9F5-4666-AB3B-5127B8778597}" destId="{12F1BF6D-5CD7-4C63-9706-63473E5D8025}" srcOrd="3" destOrd="0" presId="urn:microsoft.com/office/officeart/2005/8/layout/orgChart1"/>
    <dgm:cxn modelId="{7330C915-A316-456B-A956-83EAF59AD210}" type="presParOf" srcId="{12F1BF6D-5CD7-4C63-9706-63473E5D8025}" destId="{A04899EA-AC1E-429E-86AF-0A7177B5C6D7}" srcOrd="0" destOrd="0" presId="urn:microsoft.com/office/officeart/2005/8/layout/orgChart1"/>
    <dgm:cxn modelId="{C6238442-138A-42A8-855D-C7F9376372F8}" type="presParOf" srcId="{A04899EA-AC1E-429E-86AF-0A7177B5C6D7}" destId="{D5E84092-2778-4786-9C5A-09E4C980F8AF}" srcOrd="0" destOrd="0" presId="urn:microsoft.com/office/officeart/2005/8/layout/orgChart1"/>
    <dgm:cxn modelId="{0947960D-D4CA-48FF-910A-49E4DFBDF985}" type="presParOf" srcId="{A04899EA-AC1E-429E-86AF-0A7177B5C6D7}" destId="{B6C8FDB2-72B3-42F2-9330-FCB03B2C4251}" srcOrd="1" destOrd="0" presId="urn:microsoft.com/office/officeart/2005/8/layout/orgChart1"/>
    <dgm:cxn modelId="{73481723-33FD-4C08-85B1-CC400E6A50B2}" type="presParOf" srcId="{12F1BF6D-5CD7-4C63-9706-63473E5D8025}" destId="{EC8A452A-D54F-4D57-8125-6A88CADE2F08}" srcOrd="1" destOrd="0" presId="urn:microsoft.com/office/officeart/2005/8/layout/orgChart1"/>
    <dgm:cxn modelId="{F30C00E0-FEAD-431B-8FF0-F6C1284EFDDE}" type="presParOf" srcId="{12F1BF6D-5CD7-4C63-9706-63473E5D8025}" destId="{53401172-0456-4D50-89E0-D13F85735553}" srcOrd="2" destOrd="0" presId="urn:microsoft.com/office/officeart/2005/8/layout/orgChart1"/>
    <dgm:cxn modelId="{E1F96C01-0BBB-4A51-B0CD-CD75DC18EF30}" type="presParOf" srcId="{DD795EBC-271F-4AC7-A093-82A75DB30327}" destId="{8D6FBC4A-5F08-4B9A-9D4D-86D5B9282CDF}" srcOrd="2" destOrd="0" presId="urn:microsoft.com/office/officeart/2005/8/layout/orgChart1"/>
    <dgm:cxn modelId="{D7114DB1-EFCD-44D7-BADD-A0D48DE64BB9}" type="presParOf" srcId="{4A2006CC-A6E6-45E7-9EB5-AF54826EFF63}" destId="{7F21D22C-4399-46A9-B26F-40A153C78F60}" srcOrd="2" destOrd="0" presId="urn:microsoft.com/office/officeart/2005/8/layout/orgChart1"/>
    <dgm:cxn modelId="{56731625-4E59-478F-8693-F3C9788800DF}" type="presParOf" srcId="{8EE6635A-BD2F-44E6-B17D-C519AABF6EDE}" destId="{71085BD5-3DBF-47D8-93C5-D247AE9C9C43}" srcOrd="1" destOrd="0" presId="urn:microsoft.com/office/officeart/2005/8/layout/orgChart1"/>
    <dgm:cxn modelId="{6A4AC687-3356-45C6-8C67-E10BCED44A1B}" type="presParOf" srcId="{71085BD5-3DBF-47D8-93C5-D247AE9C9C43}" destId="{7BDACE79-C1D5-4DD8-AED7-F266DF43F472}" srcOrd="0" destOrd="0" presId="urn:microsoft.com/office/officeart/2005/8/layout/orgChart1"/>
    <dgm:cxn modelId="{74127B20-4190-477C-9EBA-D0657BB82A53}" type="presParOf" srcId="{7BDACE79-C1D5-4DD8-AED7-F266DF43F472}" destId="{7C4D3774-328F-47C9-9220-92D82291C3D8}" srcOrd="0" destOrd="0" presId="urn:microsoft.com/office/officeart/2005/8/layout/orgChart1"/>
    <dgm:cxn modelId="{59D880F9-F737-4942-AEB4-1E08753E8FF6}" type="presParOf" srcId="{7BDACE79-C1D5-4DD8-AED7-F266DF43F472}" destId="{7E0F4015-6420-447B-B9F8-AD455A7AC37E}" srcOrd="1" destOrd="0" presId="urn:microsoft.com/office/officeart/2005/8/layout/orgChart1"/>
    <dgm:cxn modelId="{51E3CF77-5CE9-4996-9A2F-38002C9AC721}" type="presParOf" srcId="{71085BD5-3DBF-47D8-93C5-D247AE9C9C43}" destId="{28D89F46-3180-40F6-B955-3BBE20579D8C}" srcOrd="1" destOrd="0" presId="urn:microsoft.com/office/officeart/2005/8/layout/orgChart1"/>
    <dgm:cxn modelId="{5BF1B0EC-9127-4837-82C3-61653D59637B}" type="presParOf" srcId="{71085BD5-3DBF-47D8-93C5-D247AE9C9C43}" destId="{F46198AF-B5D4-440A-A549-360C31BA9A1B}" srcOrd="2" destOrd="0" presId="urn:microsoft.com/office/officeart/2005/8/layout/orgChart1"/>
    <dgm:cxn modelId="{BB7A3D8E-A193-4A17-8CF3-134883D01A9D}" type="presParOf" srcId="{8EE6635A-BD2F-44E6-B17D-C519AABF6EDE}" destId="{D5A0ABE4-46F4-4C4D-9B4E-82AE56BB4983}" srcOrd="2" destOrd="0" presId="urn:microsoft.com/office/officeart/2005/8/layout/orgChart1"/>
    <dgm:cxn modelId="{F67B5F6B-64CE-48AB-8416-AAB5F71B25E3}" type="presParOf" srcId="{D5A0ABE4-46F4-4C4D-9B4E-82AE56BB4983}" destId="{D5FBD06C-0720-4850-B94D-CB83BF0B73C1}" srcOrd="0" destOrd="0" presId="urn:microsoft.com/office/officeart/2005/8/layout/orgChart1"/>
    <dgm:cxn modelId="{7797576B-2953-40E8-9FFC-7C5BC61C2454}" type="presParOf" srcId="{D5FBD06C-0720-4850-B94D-CB83BF0B73C1}" destId="{090F12BE-637C-465D-81C3-D92FC8434DD5}" srcOrd="0" destOrd="0" presId="urn:microsoft.com/office/officeart/2005/8/layout/orgChart1"/>
    <dgm:cxn modelId="{36902C5F-6B2A-42F6-97B7-7B573A0CE72E}" type="presParOf" srcId="{D5FBD06C-0720-4850-B94D-CB83BF0B73C1}" destId="{865BDCFB-4E98-4C1C-8C32-772DF59581F7}" srcOrd="1" destOrd="0" presId="urn:microsoft.com/office/officeart/2005/8/layout/orgChart1"/>
    <dgm:cxn modelId="{4DFD2FA0-62D7-40DC-B405-219B0C969339}" type="presParOf" srcId="{D5A0ABE4-46F4-4C4D-9B4E-82AE56BB4983}" destId="{E64AB586-93BB-4502-8AAB-54F1DD82B3D4}" srcOrd="1" destOrd="0" presId="urn:microsoft.com/office/officeart/2005/8/layout/orgChart1"/>
    <dgm:cxn modelId="{1E81697C-8796-45D0-8F6C-E16E4AB95345}" type="presParOf" srcId="{D5A0ABE4-46F4-4C4D-9B4E-82AE56BB4983}" destId="{E1FAD693-63B4-4FF3-94D8-17225ED9963E}" srcOrd="2" destOrd="0" presId="urn:microsoft.com/office/officeart/2005/8/layout/orgChart1"/>
    <dgm:cxn modelId="{DF1E722D-C33C-42A1-A21D-487188C9D4F1}" type="presParOf" srcId="{8EE6635A-BD2F-44E6-B17D-C519AABF6EDE}" destId="{86876BB8-66DD-430E-9C75-0284EAA63A14}" srcOrd="3" destOrd="0" presId="urn:microsoft.com/office/officeart/2005/8/layout/orgChart1"/>
    <dgm:cxn modelId="{214D4523-A4DF-4E4D-A41C-466A0BB1F1F8}" type="presParOf" srcId="{86876BB8-66DD-430E-9C75-0284EAA63A14}" destId="{284CC6B1-F1C8-44C4-BC6F-F411D04CE9EA}" srcOrd="0" destOrd="0" presId="urn:microsoft.com/office/officeart/2005/8/layout/orgChart1"/>
    <dgm:cxn modelId="{46416AFE-C9F7-4E39-A570-4460E8C4AD3E}" type="presParOf" srcId="{284CC6B1-F1C8-44C4-BC6F-F411D04CE9EA}" destId="{11EDAE40-D557-4E5E-ACEE-CB15083C3655}" srcOrd="0" destOrd="0" presId="urn:microsoft.com/office/officeart/2005/8/layout/orgChart1"/>
    <dgm:cxn modelId="{B1D74078-8A50-4BA4-9DEC-9B20E8581495}" type="presParOf" srcId="{284CC6B1-F1C8-44C4-BC6F-F411D04CE9EA}" destId="{02212013-7327-4A4E-88FD-D155537B58E1}" srcOrd="1" destOrd="0" presId="urn:microsoft.com/office/officeart/2005/8/layout/orgChart1"/>
    <dgm:cxn modelId="{D8314D78-4FB6-40F1-954F-B5CAC0662743}" type="presParOf" srcId="{86876BB8-66DD-430E-9C75-0284EAA63A14}" destId="{4ACBE95B-3C34-4881-A573-20AC13F0A6DA}" srcOrd="1" destOrd="0" presId="urn:microsoft.com/office/officeart/2005/8/layout/orgChart1"/>
    <dgm:cxn modelId="{DF203561-3AF6-458F-B032-FC569C9CA6D1}" type="presParOf" srcId="{86876BB8-66DD-430E-9C75-0284EAA63A14}" destId="{6D2C036B-7571-4248-BF51-C70F2FF09C3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BFD897-5672-4807-9080-03216D84C8F5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DABC567-9B47-45CA-BCB9-7B23B440BF93}">
      <dgm:prSet phldrT="[Text]"/>
      <dgm:spPr/>
      <dgm:t>
        <a:bodyPr/>
        <a:lstStyle/>
        <a:p>
          <a:r>
            <a:rPr lang="en-US" dirty="0"/>
            <a:t>Choose the most important fire refugia</a:t>
          </a:r>
        </a:p>
      </dgm:t>
    </dgm:pt>
    <dgm:pt modelId="{89F49E8D-A62E-4C7C-B3EF-1EEC47C28A91}" type="parTrans" cxnId="{3392C84C-80A7-4E38-9E93-28D97945E8B7}">
      <dgm:prSet/>
      <dgm:spPr/>
      <dgm:t>
        <a:bodyPr/>
        <a:lstStyle/>
        <a:p>
          <a:endParaRPr lang="en-US"/>
        </a:p>
      </dgm:t>
    </dgm:pt>
    <dgm:pt modelId="{DE2841BE-14D6-4C46-A928-EB7ECDFEFB4C}" type="sibTrans" cxnId="{3392C84C-80A7-4E38-9E93-28D97945E8B7}">
      <dgm:prSet/>
      <dgm:spPr/>
      <dgm:t>
        <a:bodyPr/>
        <a:lstStyle/>
        <a:p>
          <a:endParaRPr lang="en-US"/>
        </a:p>
      </dgm:t>
    </dgm:pt>
    <dgm:pt modelId="{B7F1C472-475A-49E9-84E3-918EAD203E08}">
      <dgm:prSet phldrT="[Text]"/>
      <dgm:spPr/>
      <dgm:t>
        <a:bodyPr/>
        <a:lstStyle/>
        <a:p>
          <a:r>
            <a:rPr lang="en-US" dirty="0"/>
            <a:t>Resilience</a:t>
          </a:r>
        </a:p>
      </dgm:t>
    </dgm:pt>
    <dgm:pt modelId="{D57E1A04-8B18-4847-AE89-88BCD84A7F6C}" type="parTrans" cxnId="{14C12031-0173-404A-91A3-C237802915D3}">
      <dgm:prSet/>
      <dgm:spPr/>
      <dgm:t>
        <a:bodyPr/>
        <a:lstStyle/>
        <a:p>
          <a:endParaRPr lang="en-US"/>
        </a:p>
      </dgm:t>
    </dgm:pt>
    <dgm:pt modelId="{1B5F0B63-2F99-41BB-A523-C090FDE78470}" type="sibTrans" cxnId="{14C12031-0173-404A-91A3-C237802915D3}">
      <dgm:prSet/>
      <dgm:spPr/>
      <dgm:t>
        <a:bodyPr/>
        <a:lstStyle/>
        <a:p>
          <a:endParaRPr lang="en-US"/>
        </a:p>
      </dgm:t>
    </dgm:pt>
    <dgm:pt modelId="{7B9A5409-3003-4F52-8228-3462E3D96A6C}">
      <dgm:prSet phldrT="[Text]"/>
      <dgm:spPr/>
      <dgm:t>
        <a:bodyPr/>
        <a:lstStyle/>
        <a:p>
          <a:r>
            <a:rPr lang="en-US" dirty="0"/>
            <a:t>Buildings</a:t>
          </a:r>
        </a:p>
      </dgm:t>
    </dgm:pt>
    <dgm:pt modelId="{7B874DE5-8B34-4367-A4F5-C6CAF6D3DC24}" type="parTrans" cxnId="{15103140-3D54-4B55-AC66-ACB57198D798}">
      <dgm:prSet/>
      <dgm:spPr/>
      <dgm:t>
        <a:bodyPr/>
        <a:lstStyle/>
        <a:p>
          <a:endParaRPr lang="en-US"/>
        </a:p>
      </dgm:t>
    </dgm:pt>
    <dgm:pt modelId="{10B3C7BB-1F0E-4680-94D2-DA38C9FEE0C7}" type="sibTrans" cxnId="{15103140-3D54-4B55-AC66-ACB57198D798}">
      <dgm:prSet/>
      <dgm:spPr/>
      <dgm:t>
        <a:bodyPr/>
        <a:lstStyle/>
        <a:p>
          <a:endParaRPr lang="en-US"/>
        </a:p>
      </dgm:t>
    </dgm:pt>
    <dgm:pt modelId="{6223C593-A9D5-41B1-B5B5-493B970F0D23}">
      <dgm:prSet phldrT="[Text]"/>
      <dgm:spPr/>
      <dgm:t>
        <a:bodyPr/>
        <a:lstStyle/>
        <a:p>
          <a:r>
            <a:rPr lang="en-US" dirty="0"/>
            <a:t>Biodiversity</a:t>
          </a:r>
        </a:p>
      </dgm:t>
    </dgm:pt>
    <dgm:pt modelId="{331E512E-BC19-4918-8BAC-CC06B52033BE}" type="parTrans" cxnId="{F99F24DB-F1AE-4797-B53D-0E3D389E2AA5}">
      <dgm:prSet/>
      <dgm:spPr/>
      <dgm:t>
        <a:bodyPr/>
        <a:lstStyle/>
        <a:p>
          <a:endParaRPr lang="en-US"/>
        </a:p>
      </dgm:t>
    </dgm:pt>
    <dgm:pt modelId="{2A823CD2-0EB7-4C20-931C-25A562B87ABF}" type="sibTrans" cxnId="{F99F24DB-F1AE-4797-B53D-0E3D389E2AA5}">
      <dgm:prSet/>
      <dgm:spPr/>
      <dgm:t>
        <a:bodyPr/>
        <a:lstStyle/>
        <a:p>
          <a:endParaRPr lang="en-US"/>
        </a:p>
      </dgm:t>
    </dgm:pt>
    <dgm:pt modelId="{EB06B112-6023-4DA0-AAA5-FBBBFFC17216}">
      <dgm:prSet phldrT="[Text]"/>
      <dgm:spPr/>
      <dgm:t>
        <a:bodyPr/>
        <a:lstStyle/>
        <a:p>
          <a:r>
            <a:rPr lang="en-US" dirty="0"/>
            <a:t>Persistence</a:t>
          </a:r>
        </a:p>
      </dgm:t>
    </dgm:pt>
    <dgm:pt modelId="{60948321-56B2-45BF-8D8D-F4DDEEBDFEFC}" type="parTrans" cxnId="{D001169F-B40E-4311-932E-90AC35053BF8}">
      <dgm:prSet/>
      <dgm:spPr/>
      <dgm:t>
        <a:bodyPr/>
        <a:lstStyle/>
        <a:p>
          <a:endParaRPr lang="en-US"/>
        </a:p>
      </dgm:t>
    </dgm:pt>
    <dgm:pt modelId="{28AF3C1D-A157-4716-B08B-E3E873778EE4}" type="sibTrans" cxnId="{D001169F-B40E-4311-932E-90AC35053BF8}">
      <dgm:prSet/>
      <dgm:spPr/>
      <dgm:t>
        <a:bodyPr/>
        <a:lstStyle/>
        <a:p>
          <a:endParaRPr lang="en-US"/>
        </a:p>
      </dgm:t>
    </dgm:pt>
    <dgm:pt modelId="{2A62813D-33AE-4881-945B-9B2A33183A67}">
      <dgm:prSet phldrT="[Text]"/>
      <dgm:spPr/>
      <dgm:t>
        <a:bodyPr/>
        <a:lstStyle/>
        <a:p>
          <a:r>
            <a:rPr lang="en-US" dirty="0"/>
            <a:t>Infrastructure</a:t>
          </a:r>
        </a:p>
      </dgm:t>
    </dgm:pt>
    <dgm:pt modelId="{486BA0D6-D9C5-4F51-9CCB-65F73B83A5DA}" type="parTrans" cxnId="{1FFADB19-E403-41B8-9BF3-BE772FCCF32E}">
      <dgm:prSet/>
      <dgm:spPr/>
      <dgm:t>
        <a:bodyPr/>
        <a:lstStyle/>
        <a:p>
          <a:endParaRPr lang="en-US"/>
        </a:p>
      </dgm:t>
    </dgm:pt>
    <dgm:pt modelId="{85C9645F-CDA8-4FA4-A812-7159936A7690}" type="sibTrans" cxnId="{1FFADB19-E403-41B8-9BF3-BE772FCCF32E}">
      <dgm:prSet/>
      <dgm:spPr/>
      <dgm:t>
        <a:bodyPr/>
        <a:lstStyle/>
        <a:p>
          <a:endParaRPr lang="en-US"/>
        </a:p>
      </dgm:t>
    </dgm:pt>
    <dgm:pt modelId="{D3AEE542-A25E-43B0-8085-535E39D81D96}">
      <dgm:prSet phldrT="[Text]"/>
      <dgm:spPr/>
      <dgm:t>
        <a:bodyPr/>
        <a:lstStyle/>
        <a:p>
          <a:r>
            <a:rPr lang="en-US" dirty="0"/>
            <a:t>Communication towers</a:t>
          </a:r>
        </a:p>
      </dgm:t>
    </dgm:pt>
    <dgm:pt modelId="{732E167F-33DB-475D-AAF4-81903A54D07C}" type="parTrans" cxnId="{84FD9A33-796D-4FA6-A66E-01F688334B16}">
      <dgm:prSet/>
      <dgm:spPr/>
      <dgm:t>
        <a:bodyPr/>
        <a:lstStyle/>
        <a:p>
          <a:endParaRPr lang="en-US"/>
        </a:p>
      </dgm:t>
    </dgm:pt>
    <dgm:pt modelId="{AA6A5017-9444-401B-90DD-C79B9B041764}" type="sibTrans" cxnId="{84FD9A33-796D-4FA6-A66E-01F688334B16}">
      <dgm:prSet/>
      <dgm:spPr/>
      <dgm:t>
        <a:bodyPr/>
        <a:lstStyle/>
        <a:p>
          <a:endParaRPr lang="en-US"/>
        </a:p>
      </dgm:t>
    </dgm:pt>
    <dgm:pt modelId="{FD8B8B41-40AD-4CBB-B597-FF0A29C4D1CA}">
      <dgm:prSet phldrT="[Text]"/>
      <dgm:spPr/>
      <dgm:t>
        <a:bodyPr/>
        <a:lstStyle/>
        <a:p>
          <a:r>
            <a:rPr lang="en-US" dirty="0"/>
            <a:t>Spatial pattern</a:t>
          </a:r>
        </a:p>
      </dgm:t>
    </dgm:pt>
    <dgm:pt modelId="{055003D5-0A31-40B9-A7FA-7DF98D92ABE0}" type="parTrans" cxnId="{05318771-9983-4932-9E7D-B30226D089BF}">
      <dgm:prSet/>
      <dgm:spPr/>
      <dgm:t>
        <a:bodyPr/>
        <a:lstStyle/>
        <a:p>
          <a:endParaRPr lang="en-US"/>
        </a:p>
      </dgm:t>
    </dgm:pt>
    <dgm:pt modelId="{62385C2E-8551-4494-88D2-E8289E6EB505}" type="sibTrans" cxnId="{05318771-9983-4932-9E7D-B30226D089BF}">
      <dgm:prSet/>
      <dgm:spPr/>
      <dgm:t>
        <a:bodyPr/>
        <a:lstStyle/>
        <a:p>
          <a:endParaRPr lang="en-US"/>
        </a:p>
      </dgm:t>
    </dgm:pt>
    <dgm:pt modelId="{9D8280B0-931F-41A5-B709-0FEA3C4AA73E}">
      <dgm:prSet phldrT="[Text]"/>
      <dgm:spPr/>
      <dgm:t>
        <a:bodyPr/>
        <a:lstStyle/>
        <a:p>
          <a:r>
            <a:rPr lang="en-US" dirty="0"/>
            <a:t>Isolation</a:t>
          </a:r>
        </a:p>
      </dgm:t>
    </dgm:pt>
    <dgm:pt modelId="{83F6E59E-ECB2-43B4-8052-69FC2E9277E2}" type="parTrans" cxnId="{7FBE5BCF-E901-4969-AEC4-0AADE34088CD}">
      <dgm:prSet/>
      <dgm:spPr/>
      <dgm:t>
        <a:bodyPr/>
        <a:lstStyle/>
        <a:p>
          <a:endParaRPr lang="en-US"/>
        </a:p>
      </dgm:t>
    </dgm:pt>
    <dgm:pt modelId="{741C0CF6-79A1-419E-8AF8-A9F4B7842D02}" type="sibTrans" cxnId="{7FBE5BCF-E901-4969-AEC4-0AADE34088CD}">
      <dgm:prSet/>
      <dgm:spPr/>
      <dgm:t>
        <a:bodyPr/>
        <a:lstStyle/>
        <a:p>
          <a:endParaRPr lang="en-US"/>
        </a:p>
      </dgm:t>
    </dgm:pt>
    <dgm:pt modelId="{0DF7D10B-B0B1-4206-8006-E186107D0E76}">
      <dgm:prSet phldrT="[Text]"/>
      <dgm:spPr/>
      <dgm:t>
        <a:bodyPr/>
        <a:lstStyle/>
        <a:p>
          <a:r>
            <a:rPr lang="en-US" dirty="0"/>
            <a:t>Abundance of cover type</a:t>
          </a:r>
        </a:p>
      </dgm:t>
    </dgm:pt>
    <dgm:pt modelId="{60283E35-AD95-4E00-A538-9643D925A368}" type="parTrans" cxnId="{C9A0D42B-B5D4-4EA8-83F5-E412BA1B1CB0}">
      <dgm:prSet/>
      <dgm:spPr/>
      <dgm:t>
        <a:bodyPr/>
        <a:lstStyle/>
        <a:p>
          <a:endParaRPr lang="en-US"/>
        </a:p>
      </dgm:t>
    </dgm:pt>
    <dgm:pt modelId="{A87F82CA-203F-44FD-8FA4-8CFC79A6866E}" type="sibTrans" cxnId="{C9A0D42B-B5D4-4EA8-83F5-E412BA1B1CB0}">
      <dgm:prSet/>
      <dgm:spPr/>
      <dgm:t>
        <a:bodyPr/>
        <a:lstStyle/>
        <a:p>
          <a:endParaRPr lang="en-US"/>
        </a:p>
      </dgm:t>
    </dgm:pt>
    <dgm:pt modelId="{F9E0E915-9B45-46E1-B8DC-9DB8CDAC2578}">
      <dgm:prSet phldrT="[Text]"/>
      <dgm:spPr/>
      <dgm:t>
        <a:bodyPr/>
        <a:lstStyle/>
        <a:p>
          <a:r>
            <a:rPr lang="en-US" dirty="0"/>
            <a:t>Size</a:t>
          </a:r>
        </a:p>
      </dgm:t>
    </dgm:pt>
    <dgm:pt modelId="{6242360D-E0D6-49C0-A1D3-0B34F18A3E5C}" type="parTrans" cxnId="{2F03C2F5-F691-41BC-B578-5E1A0D1642E2}">
      <dgm:prSet/>
      <dgm:spPr/>
      <dgm:t>
        <a:bodyPr/>
        <a:lstStyle/>
        <a:p>
          <a:endParaRPr lang="en-US"/>
        </a:p>
      </dgm:t>
    </dgm:pt>
    <dgm:pt modelId="{32F49130-D5B7-4CF7-B2A9-08BFA8349861}" type="sibTrans" cxnId="{2F03C2F5-F691-41BC-B578-5E1A0D1642E2}">
      <dgm:prSet/>
      <dgm:spPr/>
      <dgm:t>
        <a:bodyPr/>
        <a:lstStyle/>
        <a:p>
          <a:endParaRPr lang="en-US"/>
        </a:p>
      </dgm:t>
    </dgm:pt>
    <dgm:pt modelId="{8D790B03-8A5D-4F1C-A80D-E77D3D532533}">
      <dgm:prSet phldrT="[Text]"/>
      <dgm:spPr/>
      <dgm:t>
        <a:bodyPr/>
        <a:lstStyle/>
        <a:p>
          <a:r>
            <a:rPr lang="en-US" dirty="0"/>
            <a:t>Accessibility</a:t>
          </a:r>
        </a:p>
      </dgm:t>
    </dgm:pt>
    <dgm:pt modelId="{06A8A5D6-DAD9-4150-AB4B-ED8977F86AAC}" type="parTrans" cxnId="{234FD938-64DA-4BB9-81AB-2352BBE3C097}">
      <dgm:prSet/>
      <dgm:spPr/>
      <dgm:t>
        <a:bodyPr/>
        <a:lstStyle/>
        <a:p>
          <a:endParaRPr lang="en-US"/>
        </a:p>
      </dgm:t>
    </dgm:pt>
    <dgm:pt modelId="{2E46858D-6A87-48D7-B12C-DA01549C9DFE}" type="sibTrans" cxnId="{234FD938-64DA-4BB9-81AB-2352BBE3C097}">
      <dgm:prSet/>
      <dgm:spPr/>
      <dgm:t>
        <a:bodyPr/>
        <a:lstStyle/>
        <a:p>
          <a:endParaRPr lang="en-US"/>
        </a:p>
      </dgm:t>
    </dgm:pt>
    <dgm:pt modelId="{759C85AC-A7FA-46CE-8205-DDD623E8FD5D}">
      <dgm:prSet phldrT="[Text]"/>
      <dgm:spPr/>
      <dgm:t>
        <a:bodyPr/>
        <a:lstStyle/>
        <a:p>
          <a:r>
            <a:rPr lang="en-US" dirty="0"/>
            <a:t>Proximity to user</a:t>
          </a:r>
        </a:p>
      </dgm:t>
    </dgm:pt>
    <dgm:pt modelId="{59FF49DC-2FC5-49CF-A95E-0D810910FB60}" type="parTrans" cxnId="{EEC19653-E4E5-449A-B227-3E6D9499D3BF}">
      <dgm:prSet/>
      <dgm:spPr/>
      <dgm:t>
        <a:bodyPr/>
        <a:lstStyle/>
        <a:p>
          <a:endParaRPr lang="en-US"/>
        </a:p>
      </dgm:t>
    </dgm:pt>
    <dgm:pt modelId="{9726EE10-7760-410D-A10F-B8923E2E8612}" type="sibTrans" cxnId="{EEC19653-E4E5-449A-B227-3E6D9499D3BF}">
      <dgm:prSet/>
      <dgm:spPr/>
      <dgm:t>
        <a:bodyPr/>
        <a:lstStyle/>
        <a:p>
          <a:endParaRPr lang="en-US"/>
        </a:p>
      </dgm:t>
    </dgm:pt>
    <dgm:pt modelId="{01993D82-B50B-4F8A-988C-61BE829F0D14}">
      <dgm:prSet phldrT="[Text]"/>
      <dgm:spPr/>
      <dgm:t>
        <a:bodyPr/>
        <a:lstStyle/>
        <a:p>
          <a:r>
            <a:rPr lang="en-US" dirty="0"/>
            <a:t>Cost/feasibility</a:t>
          </a:r>
        </a:p>
      </dgm:t>
    </dgm:pt>
    <dgm:pt modelId="{0145E1AF-731B-4E2F-96CC-1C77D5C10B99}" type="parTrans" cxnId="{2E114F82-EAE1-4B67-BF74-C55F8F4C63F0}">
      <dgm:prSet/>
      <dgm:spPr/>
      <dgm:t>
        <a:bodyPr/>
        <a:lstStyle/>
        <a:p>
          <a:endParaRPr lang="en-US"/>
        </a:p>
      </dgm:t>
    </dgm:pt>
    <dgm:pt modelId="{06673982-CCF5-4F9F-9E7E-FD3E00736F92}" type="sibTrans" cxnId="{2E114F82-EAE1-4B67-BF74-C55F8F4C63F0}">
      <dgm:prSet/>
      <dgm:spPr/>
      <dgm:t>
        <a:bodyPr/>
        <a:lstStyle/>
        <a:p>
          <a:endParaRPr lang="en-US"/>
        </a:p>
      </dgm:t>
    </dgm:pt>
    <dgm:pt modelId="{6FC13542-2CA0-4EAF-BFC0-FA73122BF87D}" type="pres">
      <dgm:prSet presAssocID="{AABFD897-5672-4807-9080-03216D84C8F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98920E3-A52E-4ACE-838B-05F345834F70}" type="pres">
      <dgm:prSet presAssocID="{EDABC567-9B47-45CA-BCB9-7B23B440BF93}" presName="root1" presStyleCnt="0"/>
      <dgm:spPr/>
    </dgm:pt>
    <dgm:pt modelId="{0DB203F2-5A59-4502-AA8C-8E05E276A209}" type="pres">
      <dgm:prSet presAssocID="{EDABC567-9B47-45CA-BCB9-7B23B440BF93}" presName="LevelOneTextNode" presStyleLbl="node0" presStyleIdx="0" presStyleCnt="1">
        <dgm:presLayoutVars>
          <dgm:chPref val="3"/>
        </dgm:presLayoutVars>
      </dgm:prSet>
      <dgm:spPr/>
    </dgm:pt>
    <dgm:pt modelId="{EB48EB35-D254-428F-8136-EA28AE10CAF1}" type="pres">
      <dgm:prSet presAssocID="{EDABC567-9B47-45CA-BCB9-7B23B440BF93}" presName="level2hierChild" presStyleCnt="0"/>
      <dgm:spPr/>
    </dgm:pt>
    <dgm:pt modelId="{92B76B60-0D34-4E8C-830D-9FA1A8D29ED9}" type="pres">
      <dgm:prSet presAssocID="{D57E1A04-8B18-4847-AE89-88BCD84A7F6C}" presName="conn2-1" presStyleLbl="parChTrans1D2" presStyleIdx="0" presStyleCnt="4"/>
      <dgm:spPr/>
    </dgm:pt>
    <dgm:pt modelId="{1B42AD65-49C2-482C-9F8C-6C500C3E2EA4}" type="pres">
      <dgm:prSet presAssocID="{D57E1A04-8B18-4847-AE89-88BCD84A7F6C}" presName="connTx" presStyleLbl="parChTrans1D2" presStyleIdx="0" presStyleCnt="4"/>
      <dgm:spPr/>
    </dgm:pt>
    <dgm:pt modelId="{7F44E34A-5785-4269-87F0-617EB800A435}" type="pres">
      <dgm:prSet presAssocID="{B7F1C472-475A-49E9-84E3-918EAD203E08}" presName="root2" presStyleCnt="0"/>
      <dgm:spPr/>
    </dgm:pt>
    <dgm:pt modelId="{55019C5B-97E6-49F1-B369-755CD0FCE3E5}" type="pres">
      <dgm:prSet presAssocID="{B7F1C472-475A-49E9-84E3-918EAD203E08}" presName="LevelTwoTextNode" presStyleLbl="node2" presStyleIdx="0" presStyleCnt="4">
        <dgm:presLayoutVars>
          <dgm:chPref val="3"/>
        </dgm:presLayoutVars>
      </dgm:prSet>
      <dgm:spPr/>
    </dgm:pt>
    <dgm:pt modelId="{8B402269-5ECE-46F0-9877-93FBD9BC15FA}" type="pres">
      <dgm:prSet presAssocID="{B7F1C472-475A-49E9-84E3-918EAD203E08}" presName="level3hierChild" presStyleCnt="0"/>
      <dgm:spPr/>
    </dgm:pt>
    <dgm:pt modelId="{AFFAE12B-6A62-4851-82CE-DBDA6F03ECFB}" type="pres">
      <dgm:prSet presAssocID="{331E512E-BC19-4918-8BAC-CC06B52033BE}" presName="conn2-1" presStyleLbl="parChTrans1D3" presStyleIdx="0" presStyleCnt="9"/>
      <dgm:spPr/>
    </dgm:pt>
    <dgm:pt modelId="{CB7E3650-86A0-4CE8-BB54-45C540048303}" type="pres">
      <dgm:prSet presAssocID="{331E512E-BC19-4918-8BAC-CC06B52033BE}" presName="connTx" presStyleLbl="parChTrans1D3" presStyleIdx="0" presStyleCnt="9"/>
      <dgm:spPr/>
    </dgm:pt>
    <dgm:pt modelId="{DA440E43-3051-4089-B3CF-4449DBB85EE0}" type="pres">
      <dgm:prSet presAssocID="{6223C593-A9D5-41B1-B5B5-493B970F0D23}" presName="root2" presStyleCnt="0"/>
      <dgm:spPr/>
    </dgm:pt>
    <dgm:pt modelId="{FF1F3D95-7B1B-4CC0-B99A-AFD4FAA6293E}" type="pres">
      <dgm:prSet presAssocID="{6223C593-A9D5-41B1-B5B5-493B970F0D23}" presName="LevelTwoTextNode" presStyleLbl="node3" presStyleIdx="0" presStyleCnt="9">
        <dgm:presLayoutVars>
          <dgm:chPref val="3"/>
        </dgm:presLayoutVars>
      </dgm:prSet>
      <dgm:spPr/>
    </dgm:pt>
    <dgm:pt modelId="{4EFBFD06-415F-4D78-BA64-72FF43B71D8C}" type="pres">
      <dgm:prSet presAssocID="{6223C593-A9D5-41B1-B5B5-493B970F0D23}" presName="level3hierChild" presStyleCnt="0"/>
      <dgm:spPr/>
    </dgm:pt>
    <dgm:pt modelId="{9D886FCF-B3B8-4339-8E2B-CA6B5D1778D0}" type="pres">
      <dgm:prSet presAssocID="{60948321-56B2-45BF-8D8D-F4DDEEBDFEFC}" presName="conn2-1" presStyleLbl="parChTrans1D3" presStyleIdx="1" presStyleCnt="9"/>
      <dgm:spPr/>
    </dgm:pt>
    <dgm:pt modelId="{7AC6FC6A-A7BD-4B4C-874E-3869843FF04A}" type="pres">
      <dgm:prSet presAssocID="{60948321-56B2-45BF-8D8D-F4DDEEBDFEFC}" presName="connTx" presStyleLbl="parChTrans1D3" presStyleIdx="1" presStyleCnt="9"/>
      <dgm:spPr/>
    </dgm:pt>
    <dgm:pt modelId="{DCC8A5FE-B431-4E76-941D-5BC22F80BBC3}" type="pres">
      <dgm:prSet presAssocID="{EB06B112-6023-4DA0-AAA5-FBBBFFC17216}" presName="root2" presStyleCnt="0"/>
      <dgm:spPr/>
    </dgm:pt>
    <dgm:pt modelId="{AB48D02D-62FF-4927-A680-6CB15F2160CC}" type="pres">
      <dgm:prSet presAssocID="{EB06B112-6023-4DA0-AAA5-FBBBFFC17216}" presName="LevelTwoTextNode" presStyleLbl="node3" presStyleIdx="1" presStyleCnt="9">
        <dgm:presLayoutVars>
          <dgm:chPref val="3"/>
        </dgm:presLayoutVars>
      </dgm:prSet>
      <dgm:spPr/>
    </dgm:pt>
    <dgm:pt modelId="{5849FF91-843B-495D-8FD1-590DE55FAC92}" type="pres">
      <dgm:prSet presAssocID="{EB06B112-6023-4DA0-AAA5-FBBBFFC17216}" presName="level3hierChild" presStyleCnt="0"/>
      <dgm:spPr/>
    </dgm:pt>
    <dgm:pt modelId="{066A9662-4C61-4EE9-AE8E-E7A2B11CA651}" type="pres">
      <dgm:prSet presAssocID="{486BA0D6-D9C5-4F51-9CCB-65F73B83A5DA}" presName="conn2-1" presStyleLbl="parChTrans1D2" presStyleIdx="1" presStyleCnt="4"/>
      <dgm:spPr/>
    </dgm:pt>
    <dgm:pt modelId="{D2A852F8-10C3-43B5-B530-64AAA9722D28}" type="pres">
      <dgm:prSet presAssocID="{486BA0D6-D9C5-4F51-9CCB-65F73B83A5DA}" presName="connTx" presStyleLbl="parChTrans1D2" presStyleIdx="1" presStyleCnt="4"/>
      <dgm:spPr/>
    </dgm:pt>
    <dgm:pt modelId="{B2E21C5B-A25A-46B3-B624-B5403347C45F}" type="pres">
      <dgm:prSet presAssocID="{2A62813D-33AE-4881-945B-9B2A33183A67}" presName="root2" presStyleCnt="0"/>
      <dgm:spPr/>
    </dgm:pt>
    <dgm:pt modelId="{923B2ACB-D32F-4588-8538-C2C0514B47BB}" type="pres">
      <dgm:prSet presAssocID="{2A62813D-33AE-4881-945B-9B2A33183A67}" presName="LevelTwoTextNode" presStyleLbl="node2" presStyleIdx="1" presStyleCnt="4">
        <dgm:presLayoutVars>
          <dgm:chPref val="3"/>
        </dgm:presLayoutVars>
      </dgm:prSet>
      <dgm:spPr/>
    </dgm:pt>
    <dgm:pt modelId="{E11AEC86-6221-4B43-9ED6-2CE1C35CDB92}" type="pres">
      <dgm:prSet presAssocID="{2A62813D-33AE-4881-945B-9B2A33183A67}" presName="level3hierChild" presStyleCnt="0"/>
      <dgm:spPr/>
    </dgm:pt>
    <dgm:pt modelId="{85137680-3D88-47CB-8B4B-C4B93ED2D3E2}" type="pres">
      <dgm:prSet presAssocID="{7B874DE5-8B34-4367-A4F5-C6CAF6D3DC24}" presName="conn2-1" presStyleLbl="parChTrans1D3" presStyleIdx="2" presStyleCnt="9"/>
      <dgm:spPr/>
    </dgm:pt>
    <dgm:pt modelId="{D18F5CB1-7F0B-433B-9DF7-F0A6AD646906}" type="pres">
      <dgm:prSet presAssocID="{7B874DE5-8B34-4367-A4F5-C6CAF6D3DC24}" presName="connTx" presStyleLbl="parChTrans1D3" presStyleIdx="2" presStyleCnt="9"/>
      <dgm:spPr/>
    </dgm:pt>
    <dgm:pt modelId="{B3F87470-5B65-440C-BCE2-11FF4993D9E9}" type="pres">
      <dgm:prSet presAssocID="{7B9A5409-3003-4F52-8228-3462E3D96A6C}" presName="root2" presStyleCnt="0"/>
      <dgm:spPr/>
    </dgm:pt>
    <dgm:pt modelId="{A5E3DCD5-F6BB-4FED-B1AD-24C077AD40A0}" type="pres">
      <dgm:prSet presAssocID="{7B9A5409-3003-4F52-8228-3462E3D96A6C}" presName="LevelTwoTextNode" presStyleLbl="node3" presStyleIdx="2" presStyleCnt="9">
        <dgm:presLayoutVars>
          <dgm:chPref val="3"/>
        </dgm:presLayoutVars>
      </dgm:prSet>
      <dgm:spPr/>
    </dgm:pt>
    <dgm:pt modelId="{DF37C942-0791-420B-B279-FBAA8BA3168C}" type="pres">
      <dgm:prSet presAssocID="{7B9A5409-3003-4F52-8228-3462E3D96A6C}" presName="level3hierChild" presStyleCnt="0"/>
      <dgm:spPr/>
    </dgm:pt>
    <dgm:pt modelId="{68B1F2BA-EBD1-46E3-86C2-A6F5E53DAFA2}" type="pres">
      <dgm:prSet presAssocID="{732E167F-33DB-475D-AAF4-81903A54D07C}" presName="conn2-1" presStyleLbl="parChTrans1D3" presStyleIdx="3" presStyleCnt="9"/>
      <dgm:spPr/>
    </dgm:pt>
    <dgm:pt modelId="{E85C812B-DC54-431F-84AD-E32D138E7DFD}" type="pres">
      <dgm:prSet presAssocID="{732E167F-33DB-475D-AAF4-81903A54D07C}" presName="connTx" presStyleLbl="parChTrans1D3" presStyleIdx="3" presStyleCnt="9"/>
      <dgm:spPr/>
    </dgm:pt>
    <dgm:pt modelId="{786EBCE5-63FE-4EC8-9CD1-CED7AEC918FC}" type="pres">
      <dgm:prSet presAssocID="{D3AEE542-A25E-43B0-8085-535E39D81D96}" presName="root2" presStyleCnt="0"/>
      <dgm:spPr/>
    </dgm:pt>
    <dgm:pt modelId="{45DE6CD9-C4D5-4CC5-9893-897CC0BBC160}" type="pres">
      <dgm:prSet presAssocID="{D3AEE542-A25E-43B0-8085-535E39D81D96}" presName="LevelTwoTextNode" presStyleLbl="node3" presStyleIdx="3" presStyleCnt="9">
        <dgm:presLayoutVars>
          <dgm:chPref val="3"/>
        </dgm:presLayoutVars>
      </dgm:prSet>
      <dgm:spPr/>
    </dgm:pt>
    <dgm:pt modelId="{2540956F-758F-4317-87F3-25977CA8F429}" type="pres">
      <dgm:prSet presAssocID="{D3AEE542-A25E-43B0-8085-535E39D81D96}" presName="level3hierChild" presStyleCnt="0"/>
      <dgm:spPr/>
    </dgm:pt>
    <dgm:pt modelId="{7633F447-1307-4333-9852-A880BF344BEC}" type="pres">
      <dgm:prSet presAssocID="{055003D5-0A31-40B9-A7FA-7DF98D92ABE0}" presName="conn2-1" presStyleLbl="parChTrans1D2" presStyleIdx="2" presStyleCnt="4"/>
      <dgm:spPr/>
    </dgm:pt>
    <dgm:pt modelId="{F9C1746E-1743-480A-A7EF-F1BD7CB0105A}" type="pres">
      <dgm:prSet presAssocID="{055003D5-0A31-40B9-A7FA-7DF98D92ABE0}" presName="connTx" presStyleLbl="parChTrans1D2" presStyleIdx="2" presStyleCnt="4"/>
      <dgm:spPr/>
    </dgm:pt>
    <dgm:pt modelId="{D9995C54-FD5F-4C85-8F0E-48003FACFC84}" type="pres">
      <dgm:prSet presAssocID="{FD8B8B41-40AD-4CBB-B597-FF0A29C4D1CA}" presName="root2" presStyleCnt="0"/>
      <dgm:spPr/>
    </dgm:pt>
    <dgm:pt modelId="{55CA4E30-6D54-418E-BCA2-865C27108334}" type="pres">
      <dgm:prSet presAssocID="{FD8B8B41-40AD-4CBB-B597-FF0A29C4D1CA}" presName="LevelTwoTextNode" presStyleLbl="node2" presStyleIdx="2" presStyleCnt="4">
        <dgm:presLayoutVars>
          <dgm:chPref val="3"/>
        </dgm:presLayoutVars>
      </dgm:prSet>
      <dgm:spPr/>
    </dgm:pt>
    <dgm:pt modelId="{545B782D-DB0C-4682-96FB-5C5A45BF234D}" type="pres">
      <dgm:prSet presAssocID="{FD8B8B41-40AD-4CBB-B597-FF0A29C4D1CA}" presName="level3hierChild" presStyleCnt="0"/>
      <dgm:spPr/>
    </dgm:pt>
    <dgm:pt modelId="{97391392-4E40-4083-B9C0-1EAF590E6F3A}" type="pres">
      <dgm:prSet presAssocID="{83F6E59E-ECB2-43B4-8052-69FC2E9277E2}" presName="conn2-1" presStyleLbl="parChTrans1D3" presStyleIdx="4" presStyleCnt="9"/>
      <dgm:spPr/>
    </dgm:pt>
    <dgm:pt modelId="{9B6D83D0-BFE4-47DA-B030-18B13D0532EF}" type="pres">
      <dgm:prSet presAssocID="{83F6E59E-ECB2-43B4-8052-69FC2E9277E2}" presName="connTx" presStyleLbl="parChTrans1D3" presStyleIdx="4" presStyleCnt="9"/>
      <dgm:spPr/>
    </dgm:pt>
    <dgm:pt modelId="{52D16D51-03B8-4C43-BD26-00DB331E738E}" type="pres">
      <dgm:prSet presAssocID="{9D8280B0-931F-41A5-B709-0FEA3C4AA73E}" presName="root2" presStyleCnt="0"/>
      <dgm:spPr/>
    </dgm:pt>
    <dgm:pt modelId="{BD5D9A30-C6F1-4F39-8287-F7030A070453}" type="pres">
      <dgm:prSet presAssocID="{9D8280B0-931F-41A5-B709-0FEA3C4AA73E}" presName="LevelTwoTextNode" presStyleLbl="node3" presStyleIdx="4" presStyleCnt="9">
        <dgm:presLayoutVars>
          <dgm:chPref val="3"/>
        </dgm:presLayoutVars>
      </dgm:prSet>
      <dgm:spPr/>
    </dgm:pt>
    <dgm:pt modelId="{792CD00A-2C1C-4F62-B358-95FBC23093FA}" type="pres">
      <dgm:prSet presAssocID="{9D8280B0-931F-41A5-B709-0FEA3C4AA73E}" presName="level3hierChild" presStyleCnt="0"/>
      <dgm:spPr/>
    </dgm:pt>
    <dgm:pt modelId="{9CF2DDD6-5737-497E-A33F-8133FBE943AC}" type="pres">
      <dgm:prSet presAssocID="{60283E35-AD95-4E00-A538-9643D925A368}" presName="conn2-1" presStyleLbl="parChTrans1D3" presStyleIdx="5" presStyleCnt="9"/>
      <dgm:spPr/>
    </dgm:pt>
    <dgm:pt modelId="{9BF3C728-223D-42CA-80D7-F3682E6AD7FF}" type="pres">
      <dgm:prSet presAssocID="{60283E35-AD95-4E00-A538-9643D925A368}" presName="connTx" presStyleLbl="parChTrans1D3" presStyleIdx="5" presStyleCnt="9"/>
      <dgm:spPr/>
    </dgm:pt>
    <dgm:pt modelId="{84342847-BBBE-433C-A3DA-36FD5054AF83}" type="pres">
      <dgm:prSet presAssocID="{0DF7D10B-B0B1-4206-8006-E186107D0E76}" presName="root2" presStyleCnt="0"/>
      <dgm:spPr/>
    </dgm:pt>
    <dgm:pt modelId="{E65C4CD1-D236-49DC-9B79-991AE68C4CCA}" type="pres">
      <dgm:prSet presAssocID="{0DF7D10B-B0B1-4206-8006-E186107D0E76}" presName="LevelTwoTextNode" presStyleLbl="node3" presStyleIdx="5" presStyleCnt="9">
        <dgm:presLayoutVars>
          <dgm:chPref val="3"/>
        </dgm:presLayoutVars>
      </dgm:prSet>
      <dgm:spPr/>
    </dgm:pt>
    <dgm:pt modelId="{4FA7B677-10E5-46A5-9EC5-E11ABA36A293}" type="pres">
      <dgm:prSet presAssocID="{0DF7D10B-B0B1-4206-8006-E186107D0E76}" presName="level3hierChild" presStyleCnt="0"/>
      <dgm:spPr/>
    </dgm:pt>
    <dgm:pt modelId="{B35C7F27-9A36-4DE6-9DCC-573E2BEFD9FA}" type="pres">
      <dgm:prSet presAssocID="{6242360D-E0D6-49C0-A1D3-0B34F18A3E5C}" presName="conn2-1" presStyleLbl="parChTrans1D3" presStyleIdx="6" presStyleCnt="9"/>
      <dgm:spPr/>
    </dgm:pt>
    <dgm:pt modelId="{3B3B2830-69BB-45B2-A117-7BA0AAD080BE}" type="pres">
      <dgm:prSet presAssocID="{6242360D-E0D6-49C0-A1D3-0B34F18A3E5C}" presName="connTx" presStyleLbl="parChTrans1D3" presStyleIdx="6" presStyleCnt="9"/>
      <dgm:spPr/>
    </dgm:pt>
    <dgm:pt modelId="{2CF0A1F6-3258-4C7D-874B-BF110CC5C51B}" type="pres">
      <dgm:prSet presAssocID="{F9E0E915-9B45-46E1-B8DC-9DB8CDAC2578}" presName="root2" presStyleCnt="0"/>
      <dgm:spPr/>
    </dgm:pt>
    <dgm:pt modelId="{4338B9D7-F773-4C0F-8C87-E65BD4E93EE1}" type="pres">
      <dgm:prSet presAssocID="{F9E0E915-9B45-46E1-B8DC-9DB8CDAC2578}" presName="LevelTwoTextNode" presStyleLbl="node3" presStyleIdx="6" presStyleCnt="9">
        <dgm:presLayoutVars>
          <dgm:chPref val="3"/>
        </dgm:presLayoutVars>
      </dgm:prSet>
      <dgm:spPr/>
    </dgm:pt>
    <dgm:pt modelId="{0DE2BE74-FC79-4A2D-8108-04821CDB839B}" type="pres">
      <dgm:prSet presAssocID="{F9E0E915-9B45-46E1-B8DC-9DB8CDAC2578}" presName="level3hierChild" presStyleCnt="0"/>
      <dgm:spPr/>
    </dgm:pt>
    <dgm:pt modelId="{6FCF6563-3783-40A5-A766-DAF56D4E9C43}" type="pres">
      <dgm:prSet presAssocID="{06A8A5D6-DAD9-4150-AB4B-ED8977F86AAC}" presName="conn2-1" presStyleLbl="parChTrans1D2" presStyleIdx="3" presStyleCnt="4"/>
      <dgm:spPr/>
    </dgm:pt>
    <dgm:pt modelId="{1158EB62-9375-4B8D-AE0B-15F345258F5D}" type="pres">
      <dgm:prSet presAssocID="{06A8A5D6-DAD9-4150-AB4B-ED8977F86AAC}" presName="connTx" presStyleLbl="parChTrans1D2" presStyleIdx="3" presStyleCnt="4"/>
      <dgm:spPr/>
    </dgm:pt>
    <dgm:pt modelId="{30276714-5CA2-4DF4-B018-DFFB0EB0583E}" type="pres">
      <dgm:prSet presAssocID="{8D790B03-8A5D-4F1C-A80D-E77D3D532533}" presName="root2" presStyleCnt="0"/>
      <dgm:spPr/>
    </dgm:pt>
    <dgm:pt modelId="{B88C3BCC-7FB4-42C8-A2D3-1510992A6B90}" type="pres">
      <dgm:prSet presAssocID="{8D790B03-8A5D-4F1C-A80D-E77D3D532533}" presName="LevelTwoTextNode" presStyleLbl="node2" presStyleIdx="3" presStyleCnt="4">
        <dgm:presLayoutVars>
          <dgm:chPref val="3"/>
        </dgm:presLayoutVars>
      </dgm:prSet>
      <dgm:spPr/>
    </dgm:pt>
    <dgm:pt modelId="{8FD38CA6-9AD1-4E46-BADE-A4F838A98832}" type="pres">
      <dgm:prSet presAssocID="{8D790B03-8A5D-4F1C-A80D-E77D3D532533}" presName="level3hierChild" presStyleCnt="0"/>
      <dgm:spPr/>
    </dgm:pt>
    <dgm:pt modelId="{C973E74F-4537-4480-8C7E-79C5850487A4}" type="pres">
      <dgm:prSet presAssocID="{59FF49DC-2FC5-49CF-A95E-0D810910FB60}" presName="conn2-1" presStyleLbl="parChTrans1D3" presStyleIdx="7" presStyleCnt="9"/>
      <dgm:spPr/>
    </dgm:pt>
    <dgm:pt modelId="{A6BD91B2-D33E-4247-B83D-F4A2E7EB827C}" type="pres">
      <dgm:prSet presAssocID="{59FF49DC-2FC5-49CF-A95E-0D810910FB60}" presName="connTx" presStyleLbl="parChTrans1D3" presStyleIdx="7" presStyleCnt="9"/>
      <dgm:spPr/>
    </dgm:pt>
    <dgm:pt modelId="{D7C900B1-B0FD-4AF8-9E75-679EDB71E825}" type="pres">
      <dgm:prSet presAssocID="{759C85AC-A7FA-46CE-8205-DDD623E8FD5D}" presName="root2" presStyleCnt="0"/>
      <dgm:spPr/>
    </dgm:pt>
    <dgm:pt modelId="{5D6F39E5-6B4F-4096-8A6E-DD4EE45A2854}" type="pres">
      <dgm:prSet presAssocID="{759C85AC-A7FA-46CE-8205-DDD623E8FD5D}" presName="LevelTwoTextNode" presStyleLbl="node3" presStyleIdx="7" presStyleCnt="9">
        <dgm:presLayoutVars>
          <dgm:chPref val="3"/>
        </dgm:presLayoutVars>
      </dgm:prSet>
      <dgm:spPr/>
    </dgm:pt>
    <dgm:pt modelId="{CC1A2D89-CAC6-4A13-8CB4-BB13931D351F}" type="pres">
      <dgm:prSet presAssocID="{759C85AC-A7FA-46CE-8205-DDD623E8FD5D}" presName="level3hierChild" presStyleCnt="0"/>
      <dgm:spPr/>
    </dgm:pt>
    <dgm:pt modelId="{9DD7E10D-51E1-46AB-BEA3-1DBA0596CDAD}" type="pres">
      <dgm:prSet presAssocID="{0145E1AF-731B-4E2F-96CC-1C77D5C10B99}" presName="conn2-1" presStyleLbl="parChTrans1D3" presStyleIdx="8" presStyleCnt="9"/>
      <dgm:spPr/>
    </dgm:pt>
    <dgm:pt modelId="{AE3FA3FD-DED3-4019-9005-510FF51F39ED}" type="pres">
      <dgm:prSet presAssocID="{0145E1AF-731B-4E2F-96CC-1C77D5C10B99}" presName="connTx" presStyleLbl="parChTrans1D3" presStyleIdx="8" presStyleCnt="9"/>
      <dgm:spPr/>
    </dgm:pt>
    <dgm:pt modelId="{A7AC8EF7-AF3F-40F8-97A9-2C731377AA27}" type="pres">
      <dgm:prSet presAssocID="{01993D82-B50B-4F8A-988C-61BE829F0D14}" presName="root2" presStyleCnt="0"/>
      <dgm:spPr/>
    </dgm:pt>
    <dgm:pt modelId="{335BB76A-C703-44D3-8654-87D2B07346F3}" type="pres">
      <dgm:prSet presAssocID="{01993D82-B50B-4F8A-988C-61BE829F0D14}" presName="LevelTwoTextNode" presStyleLbl="node3" presStyleIdx="8" presStyleCnt="9">
        <dgm:presLayoutVars>
          <dgm:chPref val="3"/>
        </dgm:presLayoutVars>
      </dgm:prSet>
      <dgm:spPr/>
    </dgm:pt>
    <dgm:pt modelId="{4B41D306-7EA8-4EB7-91F8-CB5EFF136D77}" type="pres">
      <dgm:prSet presAssocID="{01993D82-B50B-4F8A-988C-61BE829F0D14}" presName="level3hierChild" presStyleCnt="0"/>
      <dgm:spPr/>
    </dgm:pt>
  </dgm:ptLst>
  <dgm:cxnLst>
    <dgm:cxn modelId="{970F6B04-9E91-4621-9123-31B0E6B4FC30}" type="presOf" srcId="{83F6E59E-ECB2-43B4-8052-69FC2E9277E2}" destId="{97391392-4E40-4083-B9C0-1EAF590E6F3A}" srcOrd="0" destOrd="0" presId="urn:microsoft.com/office/officeart/2008/layout/HorizontalMultiLevelHierarchy"/>
    <dgm:cxn modelId="{D1EB1113-AC2D-488E-9C8A-8C143E0620AE}" type="presOf" srcId="{60948321-56B2-45BF-8D8D-F4DDEEBDFEFC}" destId="{9D886FCF-B3B8-4339-8E2B-CA6B5D1778D0}" srcOrd="0" destOrd="0" presId="urn:microsoft.com/office/officeart/2008/layout/HorizontalMultiLevelHierarchy"/>
    <dgm:cxn modelId="{27AA5017-08D1-4C84-A9B1-ACFA9DBB09FB}" type="presOf" srcId="{D57E1A04-8B18-4847-AE89-88BCD84A7F6C}" destId="{92B76B60-0D34-4E8C-830D-9FA1A8D29ED9}" srcOrd="0" destOrd="0" presId="urn:microsoft.com/office/officeart/2008/layout/HorizontalMultiLevelHierarchy"/>
    <dgm:cxn modelId="{EA84F517-AB82-4D9F-9D66-B662484A370E}" type="presOf" srcId="{F9E0E915-9B45-46E1-B8DC-9DB8CDAC2578}" destId="{4338B9D7-F773-4C0F-8C87-E65BD4E93EE1}" srcOrd="0" destOrd="0" presId="urn:microsoft.com/office/officeart/2008/layout/HorizontalMultiLevelHierarchy"/>
    <dgm:cxn modelId="{1FFADB19-E403-41B8-9BF3-BE772FCCF32E}" srcId="{EDABC567-9B47-45CA-BCB9-7B23B440BF93}" destId="{2A62813D-33AE-4881-945B-9B2A33183A67}" srcOrd="1" destOrd="0" parTransId="{486BA0D6-D9C5-4F51-9CCB-65F73B83A5DA}" sibTransId="{85C9645F-CDA8-4FA4-A812-7159936A7690}"/>
    <dgm:cxn modelId="{63639A1C-F3C6-49F8-877A-5E25382F1124}" type="presOf" srcId="{6242360D-E0D6-49C0-A1D3-0B34F18A3E5C}" destId="{3B3B2830-69BB-45B2-A117-7BA0AAD080BE}" srcOrd="1" destOrd="0" presId="urn:microsoft.com/office/officeart/2008/layout/HorizontalMultiLevelHierarchy"/>
    <dgm:cxn modelId="{C047F320-3E49-4375-9175-B3E5DF827F7A}" type="presOf" srcId="{7B874DE5-8B34-4367-A4F5-C6CAF6D3DC24}" destId="{D18F5CB1-7F0B-433B-9DF7-F0A6AD646906}" srcOrd="1" destOrd="0" presId="urn:microsoft.com/office/officeart/2008/layout/HorizontalMultiLevelHierarchy"/>
    <dgm:cxn modelId="{C9A0D42B-B5D4-4EA8-83F5-E412BA1B1CB0}" srcId="{FD8B8B41-40AD-4CBB-B597-FF0A29C4D1CA}" destId="{0DF7D10B-B0B1-4206-8006-E186107D0E76}" srcOrd="1" destOrd="0" parTransId="{60283E35-AD95-4E00-A538-9643D925A368}" sibTransId="{A87F82CA-203F-44FD-8FA4-8CFC79A6866E}"/>
    <dgm:cxn modelId="{E9DB362D-DCC1-41B8-BCD3-C963DEF72C38}" type="presOf" srcId="{AABFD897-5672-4807-9080-03216D84C8F5}" destId="{6FC13542-2CA0-4EAF-BFC0-FA73122BF87D}" srcOrd="0" destOrd="0" presId="urn:microsoft.com/office/officeart/2008/layout/HorizontalMultiLevelHierarchy"/>
    <dgm:cxn modelId="{14C12031-0173-404A-91A3-C237802915D3}" srcId="{EDABC567-9B47-45CA-BCB9-7B23B440BF93}" destId="{B7F1C472-475A-49E9-84E3-918EAD203E08}" srcOrd="0" destOrd="0" parTransId="{D57E1A04-8B18-4847-AE89-88BCD84A7F6C}" sibTransId="{1B5F0B63-2F99-41BB-A523-C090FDE78470}"/>
    <dgm:cxn modelId="{84FD9A33-796D-4FA6-A66E-01F688334B16}" srcId="{2A62813D-33AE-4881-945B-9B2A33183A67}" destId="{D3AEE542-A25E-43B0-8085-535E39D81D96}" srcOrd="1" destOrd="0" parTransId="{732E167F-33DB-475D-AAF4-81903A54D07C}" sibTransId="{AA6A5017-9444-401B-90DD-C79B9B041764}"/>
    <dgm:cxn modelId="{234FD938-64DA-4BB9-81AB-2352BBE3C097}" srcId="{EDABC567-9B47-45CA-BCB9-7B23B440BF93}" destId="{8D790B03-8A5D-4F1C-A80D-E77D3D532533}" srcOrd="3" destOrd="0" parTransId="{06A8A5D6-DAD9-4150-AB4B-ED8977F86AAC}" sibTransId="{2E46858D-6A87-48D7-B12C-DA01549C9DFE}"/>
    <dgm:cxn modelId="{069E6C3C-1144-4A9A-9919-8ACD2DB9FBCA}" type="presOf" srcId="{01993D82-B50B-4F8A-988C-61BE829F0D14}" destId="{335BB76A-C703-44D3-8654-87D2B07346F3}" srcOrd="0" destOrd="0" presId="urn:microsoft.com/office/officeart/2008/layout/HorizontalMultiLevelHierarchy"/>
    <dgm:cxn modelId="{67553C3D-B355-4705-88E5-8482C3E16B38}" type="presOf" srcId="{486BA0D6-D9C5-4F51-9CCB-65F73B83A5DA}" destId="{D2A852F8-10C3-43B5-B530-64AAA9722D28}" srcOrd="1" destOrd="0" presId="urn:microsoft.com/office/officeart/2008/layout/HorizontalMultiLevelHierarchy"/>
    <dgm:cxn modelId="{15103140-3D54-4B55-AC66-ACB57198D798}" srcId="{2A62813D-33AE-4881-945B-9B2A33183A67}" destId="{7B9A5409-3003-4F52-8228-3462E3D96A6C}" srcOrd="0" destOrd="0" parTransId="{7B874DE5-8B34-4367-A4F5-C6CAF6D3DC24}" sibTransId="{10B3C7BB-1F0E-4680-94D2-DA38C9FEE0C7}"/>
    <dgm:cxn modelId="{4C38E95C-7D77-4501-9E2C-608DD2F2AE84}" type="presOf" srcId="{6223C593-A9D5-41B1-B5B5-493B970F0D23}" destId="{FF1F3D95-7B1B-4CC0-B99A-AFD4FAA6293E}" srcOrd="0" destOrd="0" presId="urn:microsoft.com/office/officeart/2008/layout/HorizontalMultiLevelHierarchy"/>
    <dgm:cxn modelId="{A2B6A65D-71D5-4D65-B52E-451B1CD7932E}" type="presOf" srcId="{8D790B03-8A5D-4F1C-A80D-E77D3D532533}" destId="{B88C3BCC-7FB4-42C8-A2D3-1510992A6B90}" srcOrd="0" destOrd="0" presId="urn:microsoft.com/office/officeart/2008/layout/HorizontalMultiLevelHierarchy"/>
    <dgm:cxn modelId="{D6D9B742-9412-4344-81E0-C20EE0938C0C}" type="presOf" srcId="{6242360D-E0D6-49C0-A1D3-0B34F18A3E5C}" destId="{B35C7F27-9A36-4DE6-9DCC-573E2BEFD9FA}" srcOrd="0" destOrd="0" presId="urn:microsoft.com/office/officeart/2008/layout/HorizontalMultiLevelHierarchy"/>
    <dgm:cxn modelId="{D264FC48-D8C9-4B61-8E04-9D22EC69C58D}" type="presOf" srcId="{732E167F-33DB-475D-AAF4-81903A54D07C}" destId="{68B1F2BA-EBD1-46E3-86C2-A6F5E53DAFA2}" srcOrd="0" destOrd="0" presId="urn:microsoft.com/office/officeart/2008/layout/HorizontalMultiLevelHierarchy"/>
    <dgm:cxn modelId="{3392C84C-80A7-4E38-9E93-28D97945E8B7}" srcId="{AABFD897-5672-4807-9080-03216D84C8F5}" destId="{EDABC567-9B47-45CA-BCB9-7B23B440BF93}" srcOrd="0" destOrd="0" parTransId="{89F49E8D-A62E-4C7C-B3EF-1EEC47C28A91}" sibTransId="{DE2841BE-14D6-4C46-A928-EB7ECDFEFB4C}"/>
    <dgm:cxn modelId="{8549026D-F3AF-48FD-BC08-02F707A6AECA}" type="presOf" srcId="{83F6E59E-ECB2-43B4-8052-69FC2E9277E2}" destId="{9B6D83D0-BFE4-47DA-B030-18B13D0532EF}" srcOrd="1" destOrd="0" presId="urn:microsoft.com/office/officeart/2008/layout/HorizontalMultiLevelHierarchy"/>
    <dgm:cxn modelId="{DDE13B70-1C28-433B-AFA9-337EC19714E3}" type="presOf" srcId="{59FF49DC-2FC5-49CF-A95E-0D810910FB60}" destId="{C973E74F-4537-4480-8C7E-79C5850487A4}" srcOrd="0" destOrd="0" presId="urn:microsoft.com/office/officeart/2008/layout/HorizontalMultiLevelHierarchy"/>
    <dgm:cxn modelId="{05318771-9983-4932-9E7D-B30226D089BF}" srcId="{EDABC567-9B47-45CA-BCB9-7B23B440BF93}" destId="{FD8B8B41-40AD-4CBB-B597-FF0A29C4D1CA}" srcOrd="2" destOrd="0" parTransId="{055003D5-0A31-40B9-A7FA-7DF98D92ABE0}" sibTransId="{62385C2E-8551-4494-88D2-E8289E6EB505}"/>
    <dgm:cxn modelId="{8592FA71-BAA7-4B66-9560-CB936533BF6B}" type="presOf" srcId="{06A8A5D6-DAD9-4150-AB4B-ED8977F86AAC}" destId="{1158EB62-9375-4B8D-AE0B-15F345258F5D}" srcOrd="1" destOrd="0" presId="urn:microsoft.com/office/officeart/2008/layout/HorizontalMultiLevelHierarchy"/>
    <dgm:cxn modelId="{EEC19653-E4E5-449A-B227-3E6D9499D3BF}" srcId="{8D790B03-8A5D-4F1C-A80D-E77D3D532533}" destId="{759C85AC-A7FA-46CE-8205-DDD623E8FD5D}" srcOrd="0" destOrd="0" parTransId="{59FF49DC-2FC5-49CF-A95E-0D810910FB60}" sibTransId="{9726EE10-7760-410D-A10F-B8923E2E8612}"/>
    <dgm:cxn modelId="{6C1E6C74-5870-441F-ADF4-D7DA5C03A99F}" type="presOf" srcId="{60948321-56B2-45BF-8D8D-F4DDEEBDFEFC}" destId="{7AC6FC6A-A7BD-4B4C-874E-3869843FF04A}" srcOrd="1" destOrd="0" presId="urn:microsoft.com/office/officeart/2008/layout/HorizontalMultiLevelHierarchy"/>
    <dgm:cxn modelId="{F460F77D-A599-468A-A382-6CB5CA511066}" type="presOf" srcId="{7B874DE5-8B34-4367-A4F5-C6CAF6D3DC24}" destId="{85137680-3D88-47CB-8B4B-C4B93ED2D3E2}" srcOrd="0" destOrd="0" presId="urn:microsoft.com/office/officeart/2008/layout/HorizontalMultiLevelHierarchy"/>
    <dgm:cxn modelId="{2E114F82-EAE1-4B67-BF74-C55F8F4C63F0}" srcId="{8D790B03-8A5D-4F1C-A80D-E77D3D532533}" destId="{01993D82-B50B-4F8A-988C-61BE829F0D14}" srcOrd="1" destOrd="0" parTransId="{0145E1AF-731B-4E2F-96CC-1C77D5C10B99}" sibTransId="{06673982-CCF5-4F9F-9E7E-FD3E00736F92}"/>
    <dgm:cxn modelId="{11AB3E84-F39A-4791-9DAF-8D6B8F593FDA}" type="presOf" srcId="{EB06B112-6023-4DA0-AAA5-FBBBFFC17216}" destId="{AB48D02D-62FF-4927-A680-6CB15F2160CC}" srcOrd="0" destOrd="0" presId="urn:microsoft.com/office/officeart/2008/layout/HorizontalMultiLevelHierarchy"/>
    <dgm:cxn modelId="{5047038A-3390-4DC7-8114-8FF34113C944}" type="presOf" srcId="{2A62813D-33AE-4881-945B-9B2A33183A67}" destId="{923B2ACB-D32F-4588-8538-C2C0514B47BB}" srcOrd="0" destOrd="0" presId="urn:microsoft.com/office/officeart/2008/layout/HorizontalMultiLevelHierarchy"/>
    <dgm:cxn modelId="{981E8D91-ED09-4FF0-8FE3-61FCB667115B}" type="presOf" srcId="{0145E1AF-731B-4E2F-96CC-1C77D5C10B99}" destId="{AE3FA3FD-DED3-4019-9005-510FF51F39ED}" srcOrd="1" destOrd="0" presId="urn:microsoft.com/office/officeart/2008/layout/HorizontalMultiLevelHierarchy"/>
    <dgm:cxn modelId="{0B65C895-DB2F-4AAA-9B1B-96BCCE4A31F9}" type="presOf" srcId="{FD8B8B41-40AD-4CBB-B597-FF0A29C4D1CA}" destId="{55CA4E30-6D54-418E-BCA2-865C27108334}" srcOrd="0" destOrd="0" presId="urn:microsoft.com/office/officeart/2008/layout/HorizontalMultiLevelHierarchy"/>
    <dgm:cxn modelId="{84792C97-F3AB-4DE3-8C51-D627E02CCA92}" type="presOf" srcId="{055003D5-0A31-40B9-A7FA-7DF98D92ABE0}" destId="{F9C1746E-1743-480A-A7EF-F1BD7CB0105A}" srcOrd="1" destOrd="0" presId="urn:microsoft.com/office/officeart/2008/layout/HorizontalMultiLevelHierarchy"/>
    <dgm:cxn modelId="{D001169F-B40E-4311-932E-90AC35053BF8}" srcId="{B7F1C472-475A-49E9-84E3-918EAD203E08}" destId="{EB06B112-6023-4DA0-AAA5-FBBBFFC17216}" srcOrd="1" destOrd="0" parTransId="{60948321-56B2-45BF-8D8D-F4DDEEBDFEFC}" sibTransId="{28AF3C1D-A157-4716-B08B-E3E873778EE4}"/>
    <dgm:cxn modelId="{363560A1-33D0-46E6-BACB-EF67231D73CF}" type="presOf" srcId="{D57E1A04-8B18-4847-AE89-88BCD84A7F6C}" destId="{1B42AD65-49C2-482C-9F8C-6C500C3E2EA4}" srcOrd="1" destOrd="0" presId="urn:microsoft.com/office/officeart/2008/layout/HorizontalMultiLevelHierarchy"/>
    <dgm:cxn modelId="{D9B6D3A2-02C4-4822-AC0B-2280235899F2}" type="presOf" srcId="{732E167F-33DB-475D-AAF4-81903A54D07C}" destId="{E85C812B-DC54-431F-84AD-E32D138E7DFD}" srcOrd="1" destOrd="0" presId="urn:microsoft.com/office/officeart/2008/layout/HorizontalMultiLevelHierarchy"/>
    <dgm:cxn modelId="{453D16B0-4AD5-4E32-9C69-BEC621B9F4F4}" type="presOf" srcId="{06A8A5D6-DAD9-4150-AB4B-ED8977F86AAC}" destId="{6FCF6563-3783-40A5-A766-DAF56D4E9C43}" srcOrd="0" destOrd="0" presId="urn:microsoft.com/office/officeart/2008/layout/HorizontalMultiLevelHierarchy"/>
    <dgm:cxn modelId="{599080BA-EEB2-4164-82A3-DAF3179034F5}" type="presOf" srcId="{59FF49DC-2FC5-49CF-A95E-0D810910FB60}" destId="{A6BD91B2-D33E-4247-B83D-F4A2E7EB827C}" srcOrd="1" destOrd="0" presId="urn:microsoft.com/office/officeart/2008/layout/HorizontalMultiLevelHierarchy"/>
    <dgm:cxn modelId="{5BEE37BB-5D67-48E3-BA99-B9EBB7086A58}" type="presOf" srcId="{60283E35-AD95-4E00-A538-9643D925A368}" destId="{9BF3C728-223D-42CA-80D7-F3682E6AD7FF}" srcOrd="1" destOrd="0" presId="urn:microsoft.com/office/officeart/2008/layout/HorizontalMultiLevelHierarchy"/>
    <dgm:cxn modelId="{75D436BC-E038-4634-8CD0-BC0AE3647045}" type="presOf" srcId="{60283E35-AD95-4E00-A538-9643D925A368}" destId="{9CF2DDD6-5737-497E-A33F-8133FBE943AC}" srcOrd="0" destOrd="0" presId="urn:microsoft.com/office/officeart/2008/layout/HorizontalMultiLevelHierarchy"/>
    <dgm:cxn modelId="{0C9114C0-1229-45F1-A375-9C6AE5837795}" type="presOf" srcId="{D3AEE542-A25E-43B0-8085-535E39D81D96}" destId="{45DE6CD9-C4D5-4CC5-9893-897CC0BBC160}" srcOrd="0" destOrd="0" presId="urn:microsoft.com/office/officeart/2008/layout/HorizontalMultiLevelHierarchy"/>
    <dgm:cxn modelId="{3AC304C2-F206-41F0-95F4-DBA1037A3FFC}" type="presOf" srcId="{9D8280B0-931F-41A5-B709-0FEA3C4AA73E}" destId="{BD5D9A30-C6F1-4F39-8287-F7030A070453}" srcOrd="0" destOrd="0" presId="urn:microsoft.com/office/officeart/2008/layout/HorizontalMultiLevelHierarchy"/>
    <dgm:cxn modelId="{B6E1FCC8-E4AE-4D46-8650-764C5EE6F5E8}" type="presOf" srcId="{055003D5-0A31-40B9-A7FA-7DF98D92ABE0}" destId="{7633F447-1307-4333-9852-A880BF344BEC}" srcOrd="0" destOrd="0" presId="urn:microsoft.com/office/officeart/2008/layout/HorizontalMultiLevelHierarchy"/>
    <dgm:cxn modelId="{26AEB1CC-4A38-406B-ABE7-CD19BD2D2533}" type="presOf" srcId="{331E512E-BC19-4918-8BAC-CC06B52033BE}" destId="{CB7E3650-86A0-4CE8-BB54-45C540048303}" srcOrd="1" destOrd="0" presId="urn:microsoft.com/office/officeart/2008/layout/HorizontalMultiLevelHierarchy"/>
    <dgm:cxn modelId="{7FBE5BCF-E901-4969-AEC4-0AADE34088CD}" srcId="{FD8B8B41-40AD-4CBB-B597-FF0A29C4D1CA}" destId="{9D8280B0-931F-41A5-B709-0FEA3C4AA73E}" srcOrd="0" destOrd="0" parTransId="{83F6E59E-ECB2-43B4-8052-69FC2E9277E2}" sibTransId="{741C0CF6-79A1-419E-8AF8-A9F4B7842D02}"/>
    <dgm:cxn modelId="{F99F24DB-F1AE-4797-B53D-0E3D389E2AA5}" srcId="{B7F1C472-475A-49E9-84E3-918EAD203E08}" destId="{6223C593-A9D5-41B1-B5B5-493B970F0D23}" srcOrd="0" destOrd="0" parTransId="{331E512E-BC19-4918-8BAC-CC06B52033BE}" sibTransId="{2A823CD2-0EB7-4C20-931C-25A562B87ABF}"/>
    <dgm:cxn modelId="{D65894DB-7126-485C-B47F-8D13767C1ABC}" type="presOf" srcId="{331E512E-BC19-4918-8BAC-CC06B52033BE}" destId="{AFFAE12B-6A62-4851-82CE-DBDA6F03ECFB}" srcOrd="0" destOrd="0" presId="urn:microsoft.com/office/officeart/2008/layout/HorizontalMultiLevelHierarchy"/>
    <dgm:cxn modelId="{900DD9DB-D1A8-461B-9433-3B2D4E7245BE}" type="presOf" srcId="{7B9A5409-3003-4F52-8228-3462E3D96A6C}" destId="{A5E3DCD5-F6BB-4FED-B1AD-24C077AD40A0}" srcOrd="0" destOrd="0" presId="urn:microsoft.com/office/officeart/2008/layout/HorizontalMultiLevelHierarchy"/>
    <dgm:cxn modelId="{1468EDDF-21BA-4495-9E60-A25515DBB7DE}" type="presOf" srcId="{0145E1AF-731B-4E2F-96CC-1C77D5C10B99}" destId="{9DD7E10D-51E1-46AB-BEA3-1DBA0596CDAD}" srcOrd="0" destOrd="0" presId="urn:microsoft.com/office/officeart/2008/layout/HorizontalMultiLevelHierarchy"/>
    <dgm:cxn modelId="{8B695BE9-4B2E-43C3-80BD-FB6690D48E33}" type="presOf" srcId="{759C85AC-A7FA-46CE-8205-DDD623E8FD5D}" destId="{5D6F39E5-6B4F-4096-8A6E-DD4EE45A2854}" srcOrd="0" destOrd="0" presId="urn:microsoft.com/office/officeart/2008/layout/HorizontalMultiLevelHierarchy"/>
    <dgm:cxn modelId="{8310FAE9-7B4F-4AB8-AD96-8C4227ABE80D}" type="presOf" srcId="{B7F1C472-475A-49E9-84E3-918EAD203E08}" destId="{55019C5B-97E6-49F1-B369-755CD0FCE3E5}" srcOrd="0" destOrd="0" presId="urn:microsoft.com/office/officeart/2008/layout/HorizontalMultiLevelHierarchy"/>
    <dgm:cxn modelId="{9792A0EB-60E4-46F0-9A77-F66EA18D8E9E}" type="presOf" srcId="{EDABC567-9B47-45CA-BCB9-7B23B440BF93}" destId="{0DB203F2-5A59-4502-AA8C-8E05E276A209}" srcOrd="0" destOrd="0" presId="urn:microsoft.com/office/officeart/2008/layout/HorizontalMultiLevelHierarchy"/>
    <dgm:cxn modelId="{2F03C2F5-F691-41BC-B578-5E1A0D1642E2}" srcId="{FD8B8B41-40AD-4CBB-B597-FF0A29C4D1CA}" destId="{F9E0E915-9B45-46E1-B8DC-9DB8CDAC2578}" srcOrd="2" destOrd="0" parTransId="{6242360D-E0D6-49C0-A1D3-0B34F18A3E5C}" sibTransId="{32F49130-D5B7-4CF7-B2A9-08BFA8349861}"/>
    <dgm:cxn modelId="{B6B003F8-0FB5-4B46-8B1B-21AAF92FD832}" type="presOf" srcId="{486BA0D6-D9C5-4F51-9CCB-65F73B83A5DA}" destId="{066A9662-4C61-4EE9-AE8E-E7A2B11CA651}" srcOrd="0" destOrd="0" presId="urn:microsoft.com/office/officeart/2008/layout/HorizontalMultiLevelHierarchy"/>
    <dgm:cxn modelId="{8D0993FF-20EC-4D70-B681-418F42F3E57B}" type="presOf" srcId="{0DF7D10B-B0B1-4206-8006-E186107D0E76}" destId="{E65C4CD1-D236-49DC-9B79-991AE68C4CCA}" srcOrd="0" destOrd="0" presId="urn:microsoft.com/office/officeart/2008/layout/HorizontalMultiLevelHierarchy"/>
    <dgm:cxn modelId="{EDA9FC14-2418-4025-B63D-66DA1B3ACA0D}" type="presParOf" srcId="{6FC13542-2CA0-4EAF-BFC0-FA73122BF87D}" destId="{298920E3-A52E-4ACE-838B-05F345834F70}" srcOrd="0" destOrd="0" presId="urn:microsoft.com/office/officeart/2008/layout/HorizontalMultiLevelHierarchy"/>
    <dgm:cxn modelId="{C6E69ABE-A3AF-4E7F-92BE-859E04B43192}" type="presParOf" srcId="{298920E3-A52E-4ACE-838B-05F345834F70}" destId="{0DB203F2-5A59-4502-AA8C-8E05E276A209}" srcOrd="0" destOrd="0" presId="urn:microsoft.com/office/officeart/2008/layout/HorizontalMultiLevelHierarchy"/>
    <dgm:cxn modelId="{3A1CE768-5945-4AAA-9D9A-82EF4E27A047}" type="presParOf" srcId="{298920E3-A52E-4ACE-838B-05F345834F70}" destId="{EB48EB35-D254-428F-8136-EA28AE10CAF1}" srcOrd="1" destOrd="0" presId="urn:microsoft.com/office/officeart/2008/layout/HorizontalMultiLevelHierarchy"/>
    <dgm:cxn modelId="{EBFB9B48-BFEB-4223-A5CE-4ECCDA194009}" type="presParOf" srcId="{EB48EB35-D254-428F-8136-EA28AE10CAF1}" destId="{92B76B60-0D34-4E8C-830D-9FA1A8D29ED9}" srcOrd="0" destOrd="0" presId="urn:microsoft.com/office/officeart/2008/layout/HorizontalMultiLevelHierarchy"/>
    <dgm:cxn modelId="{79C2471E-87B4-4EC7-9AF7-4C628B94ACD5}" type="presParOf" srcId="{92B76B60-0D34-4E8C-830D-9FA1A8D29ED9}" destId="{1B42AD65-49C2-482C-9F8C-6C500C3E2EA4}" srcOrd="0" destOrd="0" presId="urn:microsoft.com/office/officeart/2008/layout/HorizontalMultiLevelHierarchy"/>
    <dgm:cxn modelId="{0973519E-1661-4293-A029-551AD71F35AF}" type="presParOf" srcId="{EB48EB35-D254-428F-8136-EA28AE10CAF1}" destId="{7F44E34A-5785-4269-87F0-617EB800A435}" srcOrd="1" destOrd="0" presId="urn:microsoft.com/office/officeart/2008/layout/HorizontalMultiLevelHierarchy"/>
    <dgm:cxn modelId="{C8E9242B-6A02-4546-B579-0F444D2703F4}" type="presParOf" srcId="{7F44E34A-5785-4269-87F0-617EB800A435}" destId="{55019C5B-97E6-49F1-B369-755CD0FCE3E5}" srcOrd="0" destOrd="0" presId="urn:microsoft.com/office/officeart/2008/layout/HorizontalMultiLevelHierarchy"/>
    <dgm:cxn modelId="{84B9238B-4C64-4799-804E-BC3A54093351}" type="presParOf" srcId="{7F44E34A-5785-4269-87F0-617EB800A435}" destId="{8B402269-5ECE-46F0-9877-93FBD9BC15FA}" srcOrd="1" destOrd="0" presId="urn:microsoft.com/office/officeart/2008/layout/HorizontalMultiLevelHierarchy"/>
    <dgm:cxn modelId="{08210EAD-A26F-45D8-BFD7-4688D89CB099}" type="presParOf" srcId="{8B402269-5ECE-46F0-9877-93FBD9BC15FA}" destId="{AFFAE12B-6A62-4851-82CE-DBDA6F03ECFB}" srcOrd="0" destOrd="0" presId="urn:microsoft.com/office/officeart/2008/layout/HorizontalMultiLevelHierarchy"/>
    <dgm:cxn modelId="{AD551107-451A-4ED2-AF50-9BD36A56E2CA}" type="presParOf" srcId="{AFFAE12B-6A62-4851-82CE-DBDA6F03ECFB}" destId="{CB7E3650-86A0-4CE8-BB54-45C540048303}" srcOrd="0" destOrd="0" presId="urn:microsoft.com/office/officeart/2008/layout/HorizontalMultiLevelHierarchy"/>
    <dgm:cxn modelId="{43DC066D-57AE-4F8F-803C-C443DCDC2786}" type="presParOf" srcId="{8B402269-5ECE-46F0-9877-93FBD9BC15FA}" destId="{DA440E43-3051-4089-B3CF-4449DBB85EE0}" srcOrd="1" destOrd="0" presId="urn:microsoft.com/office/officeart/2008/layout/HorizontalMultiLevelHierarchy"/>
    <dgm:cxn modelId="{4CA56004-94DD-477E-9602-0B727615D608}" type="presParOf" srcId="{DA440E43-3051-4089-B3CF-4449DBB85EE0}" destId="{FF1F3D95-7B1B-4CC0-B99A-AFD4FAA6293E}" srcOrd="0" destOrd="0" presId="urn:microsoft.com/office/officeart/2008/layout/HorizontalMultiLevelHierarchy"/>
    <dgm:cxn modelId="{A1366841-BD89-4886-ABB6-4B15B695FDEA}" type="presParOf" srcId="{DA440E43-3051-4089-B3CF-4449DBB85EE0}" destId="{4EFBFD06-415F-4D78-BA64-72FF43B71D8C}" srcOrd="1" destOrd="0" presId="urn:microsoft.com/office/officeart/2008/layout/HorizontalMultiLevelHierarchy"/>
    <dgm:cxn modelId="{6D40A9EB-204D-4C69-9372-286E0260D836}" type="presParOf" srcId="{8B402269-5ECE-46F0-9877-93FBD9BC15FA}" destId="{9D886FCF-B3B8-4339-8E2B-CA6B5D1778D0}" srcOrd="2" destOrd="0" presId="urn:microsoft.com/office/officeart/2008/layout/HorizontalMultiLevelHierarchy"/>
    <dgm:cxn modelId="{8677688E-9848-4F56-860F-D0A3EC13119C}" type="presParOf" srcId="{9D886FCF-B3B8-4339-8E2B-CA6B5D1778D0}" destId="{7AC6FC6A-A7BD-4B4C-874E-3869843FF04A}" srcOrd="0" destOrd="0" presId="urn:microsoft.com/office/officeart/2008/layout/HorizontalMultiLevelHierarchy"/>
    <dgm:cxn modelId="{46CEE238-C27D-4090-9601-900BF97F27C0}" type="presParOf" srcId="{8B402269-5ECE-46F0-9877-93FBD9BC15FA}" destId="{DCC8A5FE-B431-4E76-941D-5BC22F80BBC3}" srcOrd="3" destOrd="0" presId="urn:microsoft.com/office/officeart/2008/layout/HorizontalMultiLevelHierarchy"/>
    <dgm:cxn modelId="{1D6D8AD4-75F1-47CD-BA25-C55AA4C442DE}" type="presParOf" srcId="{DCC8A5FE-B431-4E76-941D-5BC22F80BBC3}" destId="{AB48D02D-62FF-4927-A680-6CB15F2160CC}" srcOrd="0" destOrd="0" presId="urn:microsoft.com/office/officeart/2008/layout/HorizontalMultiLevelHierarchy"/>
    <dgm:cxn modelId="{EFEA68CA-9495-43BA-A280-4C47C8BE0435}" type="presParOf" srcId="{DCC8A5FE-B431-4E76-941D-5BC22F80BBC3}" destId="{5849FF91-843B-495D-8FD1-590DE55FAC92}" srcOrd="1" destOrd="0" presId="urn:microsoft.com/office/officeart/2008/layout/HorizontalMultiLevelHierarchy"/>
    <dgm:cxn modelId="{8BA22485-4489-460A-83CE-FF1FAD01FBA1}" type="presParOf" srcId="{EB48EB35-D254-428F-8136-EA28AE10CAF1}" destId="{066A9662-4C61-4EE9-AE8E-E7A2B11CA651}" srcOrd="2" destOrd="0" presId="urn:microsoft.com/office/officeart/2008/layout/HorizontalMultiLevelHierarchy"/>
    <dgm:cxn modelId="{FFE80CFD-847E-40CF-B603-0041F1B55EB6}" type="presParOf" srcId="{066A9662-4C61-4EE9-AE8E-E7A2B11CA651}" destId="{D2A852F8-10C3-43B5-B530-64AAA9722D28}" srcOrd="0" destOrd="0" presId="urn:microsoft.com/office/officeart/2008/layout/HorizontalMultiLevelHierarchy"/>
    <dgm:cxn modelId="{95CFD3BE-73C2-4F0C-B162-438A2FA0B60B}" type="presParOf" srcId="{EB48EB35-D254-428F-8136-EA28AE10CAF1}" destId="{B2E21C5B-A25A-46B3-B624-B5403347C45F}" srcOrd="3" destOrd="0" presId="urn:microsoft.com/office/officeart/2008/layout/HorizontalMultiLevelHierarchy"/>
    <dgm:cxn modelId="{9B15FC2D-2CC6-488D-A6BD-811EE84C25ED}" type="presParOf" srcId="{B2E21C5B-A25A-46B3-B624-B5403347C45F}" destId="{923B2ACB-D32F-4588-8538-C2C0514B47BB}" srcOrd="0" destOrd="0" presId="urn:microsoft.com/office/officeart/2008/layout/HorizontalMultiLevelHierarchy"/>
    <dgm:cxn modelId="{47B18B5E-53FD-4385-8B1E-AE11889623C8}" type="presParOf" srcId="{B2E21C5B-A25A-46B3-B624-B5403347C45F}" destId="{E11AEC86-6221-4B43-9ED6-2CE1C35CDB92}" srcOrd="1" destOrd="0" presId="urn:microsoft.com/office/officeart/2008/layout/HorizontalMultiLevelHierarchy"/>
    <dgm:cxn modelId="{7EC65897-445D-4ADB-A6C7-E1159295D46B}" type="presParOf" srcId="{E11AEC86-6221-4B43-9ED6-2CE1C35CDB92}" destId="{85137680-3D88-47CB-8B4B-C4B93ED2D3E2}" srcOrd="0" destOrd="0" presId="urn:microsoft.com/office/officeart/2008/layout/HorizontalMultiLevelHierarchy"/>
    <dgm:cxn modelId="{2C315612-E3C2-4494-BD2D-2D2699233171}" type="presParOf" srcId="{85137680-3D88-47CB-8B4B-C4B93ED2D3E2}" destId="{D18F5CB1-7F0B-433B-9DF7-F0A6AD646906}" srcOrd="0" destOrd="0" presId="urn:microsoft.com/office/officeart/2008/layout/HorizontalMultiLevelHierarchy"/>
    <dgm:cxn modelId="{BAAACC9F-1524-426A-BDDD-C0BBB7E431D1}" type="presParOf" srcId="{E11AEC86-6221-4B43-9ED6-2CE1C35CDB92}" destId="{B3F87470-5B65-440C-BCE2-11FF4993D9E9}" srcOrd="1" destOrd="0" presId="urn:microsoft.com/office/officeart/2008/layout/HorizontalMultiLevelHierarchy"/>
    <dgm:cxn modelId="{46FA3680-19BB-41AE-9160-AB2845DB2819}" type="presParOf" srcId="{B3F87470-5B65-440C-BCE2-11FF4993D9E9}" destId="{A5E3DCD5-F6BB-4FED-B1AD-24C077AD40A0}" srcOrd="0" destOrd="0" presId="urn:microsoft.com/office/officeart/2008/layout/HorizontalMultiLevelHierarchy"/>
    <dgm:cxn modelId="{3FEFBB98-A860-436A-8AA6-B6DB6244BDF9}" type="presParOf" srcId="{B3F87470-5B65-440C-BCE2-11FF4993D9E9}" destId="{DF37C942-0791-420B-B279-FBAA8BA3168C}" srcOrd="1" destOrd="0" presId="urn:microsoft.com/office/officeart/2008/layout/HorizontalMultiLevelHierarchy"/>
    <dgm:cxn modelId="{DADEAD39-34F1-4CB9-8FBE-FF7D450E6304}" type="presParOf" srcId="{E11AEC86-6221-4B43-9ED6-2CE1C35CDB92}" destId="{68B1F2BA-EBD1-46E3-86C2-A6F5E53DAFA2}" srcOrd="2" destOrd="0" presId="urn:microsoft.com/office/officeart/2008/layout/HorizontalMultiLevelHierarchy"/>
    <dgm:cxn modelId="{3C746698-DE05-41B8-9E16-98FB8A616903}" type="presParOf" srcId="{68B1F2BA-EBD1-46E3-86C2-A6F5E53DAFA2}" destId="{E85C812B-DC54-431F-84AD-E32D138E7DFD}" srcOrd="0" destOrd="0" presId="urn:microsoft.com/office/officeart/2008/layout/HorizontalMultiLevelHierarchy"/>
    <dgm:cxn modelId="{F1F425C2-CCA1-42C5-A667-36D32F0D98E3}" type="presParOf" srcId="{E11AEC86-6221-4B43-9ED6-2CE1C35CDB92}" destId="{786EBCE5-63FE-4EC8-9CD1-CED7AEC918FC}" srcOrd="3" destOrd="0" presId="urn:microsoft.com/office/officeart/2008/layout/HorizontalMultiLevelHierarchy"/>
    <dgm:cxn modelId="{8209D04A-8C8F-4A48-AB6D-09679DCD8624}" type="presParOf" srcId="{786EBCE5-63FE-4EC8-9CD1-CED7AEC918FC}" destId="{45DE6CD9-C4D5-4CC5-9893-897CC0BBC160}" srcOrd="0" destOrd="0" presId="urn:microsoft.com/office/officeart/2008/layout/HorizontalMultiLevelHierarchy"/>
    <dgm:cxn modelId="{ECF5048C-B987-4854-BABA-AC985BBC796E}" type="presParOf" srcId="{786EBCE5-63FE-4EC8-9CD1-CED7AEC918FC}" destId="{2540956F-758F-4317-87F3-25977CA8F429}" srcOrd="1" destOrd="0" presId="urn:microsoft.com/office/officeart/2008/layout/HorizontalMultiLevelHierarchy"/>
    <dgm:cxn modelId="{09308A5B-7A49-42D4-A06A-AD47223CDDB2}" type="presParOf" srcId="{EB48EB35-D254-428F-8136-EA28AE10CAF1}" destId="{7633F447-1307-4333-9852-A880BF344BEC}" srcOrd="4" destOrd="0" presId="urn:microsoft.com/office/officeart/2008/layout/HorizontalMultiLevelHierarchy"/>
    <dgm:cxn modelId="{427FCEDE-4126-400E-A029-11C38F78C4FB}" type="presParOf" srcId="{7633F447-1307-4333-9852-A880BF344BEC}" destId="{F9C1746E-1743-480A-A7EF-F1BD7CB0105A}" srcOrd="0" destOrd="0" presId="urn:microsoft.com/office/officeart/2008/layout/HorizontalMultiLevelHierarchy"/>
    <dgm:cxn modelId="{9C13DF09-3176-4C74-ABCA-5DD46440A587}" type="presParOf" srcId="{EB48EB35-D254-428F-8136-EA28AE10CAF1}" destId="{D9995C54-FD5F-4C85-8F0E-48003FACFC84}" srcOrd="5" destOrd="0" presId="urn:microsoft.com/office/officeart/2008/layout/HorizontalMultiLevelHierarchy"/>
    <dgm:cxn modelId="{8B594168-673B-4023-8FD4-3BA514EB9FF2}" type="presParOf" srcId="{D9995C54-FD5F-4C85-8F0E-48003FACFC84}" destId="{55CA4E30-6D54-418E-BCA2-865C27108334}" srcOrd="0" destOrd="0" presId="urn:microsoft.com/office/officeart/2008/layout/HorizontalMultiLevelHierarchy"/>
    <dgm:cxn modelId="{9087A89F-1685-47D2-BA70-2C4B832BCD20}" type="presParOf" srcId="{D9995C54-FD5F-4C85-8F0E-48003FACFC84}" destId="{545B782D-DB0C-4682-96FB-5C5A45BF234D}" srcOrd="1" destOrd="0" presId="urn:microsoft.com/office/officeart/2008/layout/HorizontalMultiLevelHierarchy"/>
    <dgm:cxn modelId="{7F0B5C36-3871-4047-968D-FE4FA8080BDC}" type="presParOf" srcId="{545B782D-DB0C-4682-96FB-5C5A45BF234D}" destId="{97391392-4E40-4083-B9C0-1EAF590E6F3A}" srcOrd="0" destOrd="0" presId="urn:microsoft.com/office/officeart/2008/layout/HorizontalMultiLevelHierarchy"/>
    <dgm:cxn modelId="{7021144F-8A0D-4EB0-B205-451A9B9355C4}" type="presParOf" srcId="{97391392-4E40-4083-B9C0-1EAF590E6F3A}" destId="{9B6D83D0-BFE4-47DA-B030-18B13D0532EF}" srcOrd="0" destOrd="0" presId="urn:microsoft.com/office/officeart/2008/layout/HorizontalMultiLevelHierarchy"/>
    <dgm:cxn modelId="{CA1FCEDC-0EBF-4630-A7C0-418752A37621}" type="presParOf" srcId="{545B782D-DB0C-4682-96FB-5C5A45BF234D}" destId="{52D16D51-03B8-4C43-BD26-00DB331E738E}" srcOrd="1" destOrd="0" presId="urn:microsoft.com/office/officeart/2008/layout/HorizontalMultiLevelHierarchy"/>
    <dgm:cxn modelId="{AD1AB97C-B60B-4333-AA3C-8A813C0114F5}" type="presParOf" srcId="{52D16D51-03B8-4C43-BD26-00DB331E738E}" destId="{BD5D9A30-C6F1-4F39-8287-F7030A070453}" srcOrd="0" destOrd="0" presId="urn:microsoft.com/office/officeart/2008/layout/HorizontalMultiLevelHierarchy"/>
    <dgm:cxn modelId="{972F517F-4280-46B8-9397-D817764AB704}" type="presParOf" srcId="{52D16D51-03B8-4C43-BD26-00DB331E738E}" destId="{792CD00A-2C1C-4F62-B358-95FBC23093FA}" srcOrd="1" destOrd="0" presId="urn:microsoft.com/office/officeart/2008/layout/HorizontalMultiLevelHierarchy"/>
    <dgm:cxn modelId="{8A364C2D-CC06-4887-AB95-F0027E2DD6BE}" type="presParOf" srcId="{545B782D-DB0C-4682-96FB-5C5A45BF234D}" destId="{9CF2DDD6-5737-497E-A33F-8133FBE943AC}" srcOrd="2" destOrd="0" presId="urn:microsoft.com/office/officeart/2008/layout/HorizontalMultiLevelHierarchy"/>
    <dgm:cxn modelId="{2C12DC15-9CF5-4D72-8706-4D44252A38CD}" type="presParOf" srcId="{9CF2DDD6-5737-497E-A33F-8133FBE943AC}" destId="{9BF3C728-223D-42CA-80D7-F3682E6AD7FF}" srcOrd="0" destOrd="0" presId="urn:microsoft.com/office/officeart/2008/layout/HorizontalMultiLevelHierarchy"/>
    <dgm:cxn modelId="{FF9E0B90-E8EC-42FC-8660-4B998BFC1645}" type="presParOf" srcId="{545B782D-DB0C-4682-96FB-5C5A45BF234D}" destId="{84342847-BBBE-433C-A3DA-36FD5054AF83}" srcOrd="3" destOrd="0" presId="urn:microsoft.com/office/officeart/2008/layout/HorizontalMultiLevelHierarchy"/>
    <dgm:cxn modelId="{E6F1DE57-50DF-427B-8969-67785FB30A3E}" type="presParOf" srcId="{84342847-BBBE-433C-A3DA-36FD5054AF83}" destId="{E65C4CD1-D236-49DC-9B79-991AE68C4CCA}" srcOrd="0" destOrd="0" presId="urn:microsoft.com/office/officeart/2008/layout/HorizontalMultiLevelHierarchy"/>
    <dgm:cxn modelId="{AD9C6AE6-721C-4471-AF76-C8D18F758693}" type="presParOf" srcId="{84342847-BBBE-433C-A3DA-36FD5054AF83}" destId="{4FA7B677-10E5-46A5-9EC5-E11ABA36A293}" srcOrd="1" destOrd="0" presId="urn:microsoft.com/office/officeart/2008/layout/HorizontalMultiLevelHierarchy"/>
    <dgm:cxn modelId="{EE15F67F-6E83-42F7-9C47-856FB655D7C8}" type="presParOf" srcId="{545B782D-DB0C-4682-96FB-5C5A45BF234D}" destId="{B35C7F27-9A36-4DE6-9DCC-573E2BEFD9FA}" srcOrd="4" destOrd="0" presId="urn:microsoft.com/office/officeart/2008/layout/HorizontalMultiLevelHierarchy"/>
    <dgm:cxn modelId="{E6DD1973-8DA7-4502-853D-3386465BDE85}" type="presParOf" srcId="{B35C7F27-9A36-4DE6-9DCC-573E2BEFD9FA}" destId="{3B3B2830-69BB-45B2-A117-7BA0AAD080BE}" srcOrd="0" destOrd="0" presId="urn:microsoft.com/office/officeart/2008/layout/HorizontalMultiLevelHierarchy"/>
    <dgm:cxn modelId="{6C66A503-F7D8-4106-A46E-DB95CF964886}" type="presParOf" srcId="{545B782D-DB0C-4682-96FB-5C5A45BF234D}" destId="{2CF0A1F6-3258-4C7D-874B-BF110CC5C51B}" srcOrd="5" destOrd="0" presId="urn:microsoft.com/office/officeart/2008/layout/HorizontalMultiLevelHierarchy"/>
    <dgm:cxn modelId="{13250095-213D-4FE8-821C-65DDB98C7D80}" type="presParOf" srcId="{2CF0A1F6-3258-4C7D-874B-BF110CC5C51B}" destId="{4338B9D7-F773-4C0F-8C87-E65BD4E93EE1}" srcOrd="0" destOrd="0" presId="urn:microsoft.com/office/officeart/2008/layout/HorizontalMultiLevelHierarchy"/>
    <dgm:cxn modelId="{20D5AB79-ABB3-4421-B4FB-393B64AC32E2}" type="presParOf" srcId="{2CF0A1F6-3258-4C7D-874B-BF110CC5C51B}" destId="{0DE2BE74-FC79-4A2D-8108-04821CDB839B}" srcOrd="1" destOrd="0" presId="urn:microsoft.com/office/officeart/2008/layout/HorizontalMultiLevelHierarchy"/>
    <dgm:cxn modelId="{E3A93E83-5403-48AB-98A0-0C109141FD3C}" type="presParOf" srcId="{EB48EB35-D254-428F-8136-EA28AE10CAF1}" destId="{6FCF6563-3783-40A5-A766-DAF56D4E9C43}" srcOrd="6" destOrd="0" presId="urn:microsoft.com/office/officeart/2008/layout/HorizontalMultiLevelHierarchy"/>
    <dgm:cxn modelId="{94DBA11A-30C0-41B8-AD55-D8A14DA51F68}" type="presParOf" srcId="{6FCF6563-3783-40A5-A766-DAF56D4E9C43}" destId="{1158EB62-9375-4B8D-AE0B-15F345258F5D}" srcOrd="0" destOrd="0" presId="urn:microsoft.com/office/officeart/2008/layout/HorizontalMultiLevelHierarchy"/>
    <dgm:cxn modelId="{FA7F199B-8224-43B4-8752-8E26101F0D4B}" type="presParOf" srcId="{EB48EB35-D254-428F-8136-EA28AE10CAF1}" destId="{30276714-5CA2-4DF4-B018-DFFB0EB0583E}" srcOrd="7" destOrd="0" presId="urn:microsoft.com/office/officeart/2008/layout/HorizontalMultiLevelHierarchy"/>
    <dgm:cxn modelId="{D96B69DA-3F73-4CB0-9A8B-99D40345D5E3}" type="presParOf" srcId="{30276714-5CA2-4DF4-B018-DFFB0EB0583E}" destId="{B88C3BCC-7FB4-42C8-A2D3-1510992A6B90}" srcOrd="0" destOrd="0" presId="urn:microsoft.com/office/officeart/2008/layout/HorizontalMultiLevelHierarchy"/>
    <dgm:cxn modelId="{21F640F3-632E-4CB2-804D-6C3E79C79131}" type="presParOf" srcId="{30276714-5CA2-4DF4-B018-DFFB0EB0583E}" destId="{8FD38CA6-9AD1-4E46-BADE-A4F838A98832}" srcOrd="1" destOrd="0" presId="urn:microsoft.com/office/officeart/2008/layout/HorizontalMultiLevelHierarchy"/>
    <dgm:cxn modelId="{C33812A3-D7BA-4946-871E-AAF9275324A1}" type="presParOf" srcId="{8FD38CA6-9AD1-4E46-BADE-A4F838A98832}" destId="{C973E74F-4537-4480-8C7E-79C5850487A4}" srcOrd="0" destOrd="0" presId="urn:microsoft.com/office/officeart/2008/layout/HorizontalMultiLevelHierarchy"/>
    <dgm:cxn modelId="{0F0F311A-0850-4AA8-8409-F9472E4F2901}" type="presParOf" srcId="{C973E74F-4537-4480-8C7E-79C5850487A4}" destId="{A6BD91B2-D33E-4247-B83D-F4A2E7EB827C}" srcOrd="0" destOrd="0" presId="urn:microsoft.com/office/officeart/2008/layout/HorizontalMultiLevelHierarchy"/>
    <dgm:cxn modelId="{AE1EFECA-A0B6-4194-9F28-E387C2CA8CB7}" type="presParOf" srcId="{8FD38CA6-9AD1-4E46-BADE-A4F838A98832}" destId="{D7C900B1-B0FD-4AF8-9E75-679EDB71E825}" srcOrd="1" destOrd="0" presId="urn:microsoft.com/office/officeart/2008/layout/HorizontalMultiLevelHierarchy"/>
    <dgm:cxn modelId="{DCF61D19-0442-476E-B560-466A50D1C158}" type="presParOf" srcId="{D7C900B1-B0FD-4AF8-9E75-679EDB71E825}" destId="{5D6F39E5-6B4F-4096-8A6E-DD4EE45A2854}" srcOrd="0" destOrd="0" presId="urn:microsoft.com/office/officeart/2008/layout/HorizontalMultiLevelHierarchy"/>
    <dgm:cxn modelId="{AA784B77-6897-42C5-9B07-4E221056B8A6}" type="presParOf" srcId="{D7C900B1-B0FD-4AF8-9E75-679EDB71E825}" destId="{CC1A2D89-CAC6-4A13-8CB4-BB13931D351F}" srcOrd="1" destOrd="0" presId="urn:microsoft.com/office/officeart/2008/layout/HorizontalMultiLevelHierarchy"/>
    <dgm:cxn modelId="{90C1D473-3D42-48CD-9643-F12E17D20E1F}" type="presParOf" srcId="{8FD38CA6-9AD1-4E46-BADE-A4F838A98832}" destId="{9DD7E10D-51E1-46AB-BEA3-1DBA0596CDAD}" srcOrd="2" destOrd="0" presId="urn:microsoft.com/office/officeart/2008/layout/HorizontalMultiLevelHierarchy"/>
    <dgm:cxn modelId="{E7EE6A73-62F0-47DE-9C51-9A98D1D2677B}" type="presParOf" srcId="{9DD7E10D-51E1-46AB-BEA3-1DBA0596CDAD}" destId="{AE3FA3FD-DED3-4019-9005-510FF51F39ED}" srcOrd="0" destOrd="0" presId="urn:microsoft.com/office/officeart/2008/layout/HorizontalMultiLevelHierarchy"/>
    <dgm:cxn modelId="{513E4240-EFF8-45A5-ABCF-0E83E190A415}" type="presParOf" srcId="{8FD38CA6-9AD1-4E46-BADE-A4F838A98832}" destId="{A7AC8EF7-AF3F-40F8-97A9-2C731377AA27}" srcOrd="3" destOrd="0" presId="urn:microsoft.com/office/officeart/2008/layout/HorizontalMultiLevelHierarchy"/>
    <dgm:cxn modelId="{D137DD2D-5A32-4002-9F7D-ABEEBE6008F8}" type="presParOf" srcId="{A7AC8EF7-AF3F-40F8-97A9-2C731377AA27}" destId="{335BB76A-C703-44D3-8654-87D2B07346F3}" srcOrd="0" destOrd="0" presId="urn:microsoft.com/office/officeart/2008/layout/HorizontalMultiLevelHierarchy"/>
    <dgm:cxn modelId="{C24AA7DD-E585-4FCC-8118-0C97AA092215}" type="presParOf" srcId="{A7AC8EF7-AF3F-40F8-97A9-2C731377AA27}" destId="{4B41D306-7EA8-4EB7-91F8-CB5EFF136D77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DAC17A-8856-49B7-8ABB-8F76F94457E5}">
      <dsp:nvSpPr>
        <dsp:cNvPr id="0" name=""/>
        <dsp:cNvSpPr/>
      </dsp:nvSpPr>
      <dsp:spPr>
        <a:xfrm>
          <a:off x="7327027" y="1322471"/>
          <a:ext cx="163616" cy="12762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6207"/>
              </a:lnTo>
              <a:lnTo>
                <a:pt x="163616" y="127620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9E7846-FF3A-4EB0-8CF3-DB25E4B200B8}">
      <dsp:nvSpPr>
        <dsp:cNvPr id="0" name=""/>
        <dsp:cNvSpPr/>
      </dsp:nvSpPr>
      <dsp:spPr>
        <a:xfrm>
          <a:off x="7327027" y="1322471"/>
          <a:ext cx="163616" cy="5017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1756"/>
              </a:lnTo>
              <a:lnTo>
                <a:pt x="163616" y="50175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939A6F-0E6D-4C5D-8687-E9BDF88EAC2A}">
      <dsp:nvSpPr>
        <dsp:cNvPr id="0" name=""/>
        <dsp:cNvSpPr/>
      </dsp:nvSpPr>
      <dsp:spPr>
        <a:xfrm>
          <a:off x="5123660" y="548020"/>
          <a:ext cx="2639676" cy="2290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531"/>
              </a:lnTo>
              <a:lnTo>
                <a:pt x="2639676" y="114531"/>
              </a:lnTo>
              <a:lnTo>
                <a:pt x="2639676" y="2290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3BD30B-BB7F-439A-9D95-1329EC2C91BB}">
      <dsp:nvSpPr>
        <dsp:cNvPr id="0" name=""/>
        <dsp:cNvSpPr/>
      </dsp:nvSpPr>
      <dsp:spPr>
        <a:xfrm>
          <a:off x="6007188" y="1322471"/>
          <a:ext cx="163616" cy="2050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50657"/>
              </a:lnTo>
              <a:lnTo>
                <a:pt x="163616" y="205065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8BD244-9A95-4854-8562-F23CBF3C1967}">
      <dsp:nvSpPr>
        <dsp:cNvPr id="0" name=""/>
        <dsp:cNvSpPr/>
      </dsp:nvSpPr>
      <dsp:spPr>
        <a:xfrm>
          <a:off x="6007188" y="1322471"/>
          <a:ext cx="163616" cy="12762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6207"/>
              </a:lnTo>
              <a:lnTo>
                <a:pt x="163616" y="127620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217CC-0B93-4A25-B1B4-D748A2B87A99}">
      <dsp:nvSpPr>
        <dsp:cNvPr id="0" name=""/>
        <dsp:cNvSpPr/>
      </dsp:nvSpPr>
      <dsp:spPr>
        <a:xfrm>
          <a:off x="6007188" y="1322471"/>
          <a:ext cx="163616" cy="5017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1756"/>
              </a:lnTo>
              <a:lnTo>
                <a:pt x="163616" y="50175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280FD2-B285-4AE3-B93C-6969317AE3CE}">
      <dsp:nvSpPr>
        <dsp:cNvPr id="0" name=""/>
        <dsp:cNvSpPr/>
      </dsp:nvSpPr>
      <dsp:spPr>
        <a:xfrm>
          <a:off x="5123660" y="548020"/>
          <a:ext cx="1319838" cy="2290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531"/>
              </a:lnTo>
              <a:lnTo>
                <a:pt x="1319838" y="114531"/>
              </a:lnTo>
              <a:lnTo>
                <a:pt x="1319838" y="2290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96D8F5-21D7-417A-8252-D6F84B806F60}">
      <dsp:nvSpPr>
        <dsp:cNvPr id="0" name=""/>
        <dsp:cNvSpPr/>
      </dsp:nvSpPr>
      <dsp:spPr>
        <a:xfrm>
          <a:off x="4687350" y="1322471"/>
          <a:ext cx="163616" cy="12762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6207"/>
              </a:lnTo>
              <a:lnTo>
                <a:pt x="163616" y="127620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2E4127-B716-43DA-82AD-25165D075F61}">
      <dsp:nvSpPr>
        <dsp:cNvPr id="0" name=""/>
        <dsp:cNvSpPr/>
      </dsp:nvSpPr>
      <dsp:spPr>
        <a:xfrm>
          <a:off x="4687350" y="1322471"/>
          <a:ext cx="163616" cy="5017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1756"/>
              </a:lnTo>
              <a:lnTo>
                <a:pt x="163616" y="50175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4F96F6-E6EC-4866-8F61-53482886EE44}">
      <dsp:nvSpPr>
        <dsp:cNvPr id="0" name=""/>
        <dsp:cNvSpPr/>
      </dsp:nvSpPr>
      <dsp:spPr>
        <a:xfrm>
          <a:off x="5077940" y="548020"/>
          <a:ext cx="91440" cy="22906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290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A8677E-70FF-49E7-AF4A-A676BA078ACC}">
      <dsp:nvSpPr>
        <dsp:cNvPr id="0" name=""/>
        <dsp:cNvSpPr/>
      </dsp:nvSpPr>
      <dsp:spPr>
        <a:xfrm>
          <a:off x="3367512" y="1322471"/>
          <a:ext cx="163616" cy="5017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1756"/>
              </a:lnTo>
              <a:lnTo>
                <a:pt x="163616" y="50175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986F58-C888-46BA-87A9-E726A64A426A}">
      <dsp:nvSpPr>
        <dsp:cNvPr id="0" name=""/>
        <dsp:cNvSpPr/>
      </dsp:nvSpPr>
      <dsp:spPr>
        <a:xfrm>
          <a:off x="3803822" y="548020"/>
          <a:ext cx="1319838" cy="229062"/>
        </a:xfrm>
        <a:custGeom>
          <a:avLst/>
          <a:gdLst/>
          <a:ahLst/>
          <a:cxnLst/>
          <a:rect l="0" t="0" r="0" b="0"/>
          <a:pathLst>
            <a:path>
              <a:moveTo>
                <a:pt x="1319838" y="0"/>
              </a:moveTo>
              <a:lnTo>
                <a:pt x="1319838" y="114531"/>
              </a:lnTo>
              <a:lnTo>
                <a:pt x="0" y="114531"/>
              </a:lnTo>
              <a:lnTo>
                <a:pt x="0" y="2290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EEE4DF-B142-4491-A8CE-B9D615596312}">
      <dsp:nvSpPr>
        <dsp:cNvPr id="0" name=""/>
        <dsp:cNvSpPr/>
      </dsp:nvSpPr>
      <dsp:spPr>
        <a:xfrm>
          <a:off x="2047674" y="1322471"/>
          <a:ext cx="163616" cy="127620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76207"/>
              </a:lnTo>
              <a:lnTo>
                <a:pt x="163616" y="1276207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4F7D1C-F591-4E68-B8A3-D544D8F30477}">
      <dsp:nvSpPr>
        <dsp:cNvPr id="0" name=""/>
        <dsp:cNvSpPr/>
      </dsp:nvSpPr>
      <dsp:spPr>
        <a:xfrm>
          <a:off x="2047674" y="1322471"/>
          <a:ext cx="163616" cy="5017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01756"/>
              </a:lnTo>
              <a:lnTo>
                <a:pt x="163616" y="50175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CFE568-2AF8-40FD-B7BC-AFD44942525B}">
      <dsp:nvSpPr>
        <dsp:cNvPr id="0" name=""/>
        <dsp:cNvSpPr/>
      </dsp:nvSpPr>
      <dsp:spPr>
        <a:xfrm>
          <a:off x="2483984" y="548020"/>
          <a:ext cx="2639676" cy="229062"/>
        </a:xfrm>
        <a:custGeom>
          <a:avLst/>
          <a:gdLst/>
          <a:ahLst/>
          <a:cxnLst/>
          <a:rect l="0" t="0" r="0" b="0"/>
          <a:pathLst>
            <a:path>
              <a:moveTo>
                <a:pt x="2639676" y="0"/>
              </a:moveTo>
              <a:lnTo>
                <a:pt x="2639676" y="114531"/>
              </a:lnTo>
              <a:lnTo>
                <a:pt x="0" y="114531"/>
              </a:lnTo>
              <a:lnTo>
                <a:pt x="0" y="2290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CF6BC8-5C11-4212-8E2A-A861D9FA84AE}">
      <dsp:nvSpPr>
        <dsp:cNvPr id="0" name=""/>
        <dsp:cNvSpPr/>
      </dsp:nvSpPr>
      <dsp:spPr>
        <a:xfrm>
          <a:off x="4578273" y="2633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Choose the most important fire refugia</a:t>
          </a:r>
        </a:p>
      </dsp:txBody>
      <dsp:txXfrm>
        <a:off x="4578273" y="2633"/>
        <a:ext cx="1090775" cy="545387"/>
      </dsp:txXfrm>
    </dsp:sp>
    <dsp:sp modelId="{CE543842-B9ED-478D-B9BE-94EE71FA0CBF}">
      <dsp:nvSpPr>
        <dsp:cNvPr id="0" name=""/>
        <dsp:cNvSpPr/>
      </dsp:nvSpPr>
      <dsp:spPr>
        <a:xfrm>
          <a:off x="1938597" y="777083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Resilience</a:t>
          </a:r>
        </a:p>
      </dsp:txBody>
      <dsp:txXfrm>
        <a:off x="1938597" y="777083"/>
        <a:ext cx="1090775" cy="545387"/>
      </dsp:txXfrm>
    </dsp:sp>
    <dsp:sp modelId="{07AC68B4-CFFB-449B-B2CC-0BB65F6F0246}">
      <dsp:nvSpPr>
        <dsp:cNvPr id="0" name=""/>
        <dsp:cNvSpPr/>
      </dsp:nvSpPr>
      <dsp:spPr>
        <a:xfrm>
          <a:off x="2211290" y="1551534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Biodiversity</a:t>
          </a:r>
        </a:p>
      </dsp:txBody>
      <dsp:txXfrm>
        <a:off x="2211290" y="1551534"/>
        <a:ext cx="1090775" cy="545387"/>
      </dsp:txXfrm>
    </dsp:sp>
    <dsp:sp modelId="{4E8A989A-93D1-4212-92CE-A96F3E05ACBC}">
      <dsp:nvSpPr>
        <dsp:cNvPr id="0" name=""/>
        <dsp:cNvSpPr/>
      </dsp:nvSpPr>
      <dsp:spPr>
        <a:xfrm>
          <a:off x="2211290" y="2325984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Persistance</a:t>
          </a:r>
          <a:endParaRPr lang="en-US" sz="1200" kern="1200" dirty="0"/>
        </a:p>
      </dsp:txBody>
      <dsp:txXfrm>
        <a:off x="2211290" y="2325984"/>
        <a:ext cx="1090775" cy="545387"/>
      </dsp:txXfrm>
    </dsp:sp>
    <dsp:sp modelId="{C83918A4-CBBB-408D-8DEA-44F323E1E6C4}">
      <dsp:nvSpPr>
        <dsp:cNvPr id="0" name=""/>
        <dsp:cNvSpPr/>
      </dsp:nvSpPr>
      <dsp:spPr>
        <a:xfrm>
          <a:off x="3258435" y="777083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Relative abundance of cover type</a:t>
          </a:r>
        </a:p>
      </dsp:txBody>
      <dsp:txXfrm>
        <a:off x="3258435" y="777083"/>
        <a:ext cx="1090775" cy="545387"/>
      </dsp:txXfrm>
    </dsp:sp>
    <dsp:sp modelId="{3E9E90FD-95E9-4223-B1E9-648301CB9046}">
      <dsp:nvSpPr>
        <dsp:cNvPr id="0" name=""/>
        <dsp:cNvSpPr/>
      </dsp:nvSpPr>
      <dsp:spPr>
        <a:xfrm>
          <a:off x="3531129" y="1551534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Relative abundance of cover type</a:t>
          </a:r>
        </a:p>
      </dsp:txBody>
      <dsp:txXfrm>
        <a:off x="3531129" y="1551534"/>
        <a:ext cx="1090775" cy="545387"/>
      </dsp:txXfrm>
    </dsp:sp>
    <dsp:sp modelId="{3BB28DCF-F7ED-40A6-B533-1CEF127D4534}">
      <dsp:nvSpPr>
        <dsp:cNvPr id="0" name=""/>
        <dsp:cNvSpPr/>
      </dsp:nvSpPr>
      <dsp:spPr>
        <a:xfrm>
          <a:off x="4578273" y="777083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Infrastructure</a:t>
          </a:r>
        </a:p>
      </dsp:txBody>
      <dsp:txXfrm>
        <a:off x="4578273" y="777083"/>
        <a:ext cx="1090775" cy="545387"/>
      </dsp:txXfrm>
    </dsp:sp>
    <dsp:sp modelId="{EF5A865C-FB4F-4F2B-BD82-C4201F47C649}">
      <dsp:nvSpPr>
        <dsp:cNvPr id="0" name=""/>
        <dsp:cNvSpPr/>
      </dsp:nvSpPr>
      <dsp:spPr>
        <a:xfrm>
          <a:off x="4850967" y="1551534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Buildings</a:t>
          </a:r>
        </a:p>
      </dsp:txBody>
      <dsp:txXfrm>
        <a:off x="4850967" y="1551534"/>
        <a:ext cx="1090775" cy="545387"/>
      </dsp:txXfrm>
    </dsp:sp>
    <dsp:sp modelId="{C6E0AC0F-34B4-4675-A493-B4724015B3BE}">
      <dsp:nvSpPr>
        <dsp:cNvPr id="0" name=""/>
        <dsp:cNvSpPr/>
      </dsp:nvSpPr>
      <dsp:spPr>
        <a:xfrm>
          <a:off x="4850967" y="2325984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Comm. Towers</a:t>
          </a:r>
        </a:p>
      </dsp:txBody>
      <dsp:txXfrm>
        <a:off x="4850967" y="2325984"/>
        <a:ext cx="1090775" cy="545387"/>
      </dsp:txXfrm>
    </dsp:sp>
    <dsp:sp modelId="{36E769DB-2736-47E0-B3CE-F0B25B1F90B3}">
      <dsp:nvSpPr>
        <dsp:cNvPr id="0" name=""/>
        <dsp:cNvSpPr/>
      </dsp:nvSpPr>
      <dsp:spPr>
        <a:xfrm>
          <a:off x="5898111" y="777083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Spatial pattern</a:t>
          </a:r>
        </a:p>
      </dsp:txBody>
      <dsp:txXfrm>
        <a:off x="5898111" y="777083"/>
        <a:ext cx="1090775" cy="545387"/>
      </dsp:txXfrm>
    </dsp:sp>
    <dsp:sp modelId="{05742AFD-6D88-4519-BA61-F98D0B6B3F84}">
      <dsp:nvSpPr>
        <dsp:cNvPr id="0" name=""/>
        <dsp:cNvSpPr/>
      </dsp:nvSpPr>
      <dsp:spPr>
        <a:xfrm>
          <a:off x="6170805" y="1551534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Isolation</a:t>
          </a:r>
        </a:p>
      </dsp:txBody>
      <dsp:txXfrm>
        <a:off x="6170805" y="1551534"/>
        <a:ext cx="1090775" cy="545387"/>
      </dsp:txXfrm>
    </dsp:sp>
    <dsp:sp modelId="{0CD8A8B0-6947-4A4A-8206-D9A393EEB601}">
      <dsp:nvSpPr>
        <dsp:cNvPr id="0" name=""/>
        <dsp:cNvSpPr/>
      </dsp:nvSpPr>
      <dsp:spPr>
        <a:xfrm>
          <a:off x="6170805" y="2325984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Abundance (of cover type)</a:t>
          </a:r>
        </a:p>
      </dsp:txBody>
      <dsp:txXfrm>
        <a:off x="6170805" y="2325984"/>
        <a:ext cx="1090775" cy="545387"/>
      </dsp:txXfrm>
    </dsp:sp>
    <dsp:sp modelId="{77727E14-61F6-44DD-BA00-24106874B9AD}">
      <dsp:nvSpPr>
        <dsp:cNvPr id="0" name=""/>
        <dsp:cNvSpPr/>
      </dsp:nvSpPr>
      <dsp:spPr>
        <a:xfrm>
          <a:off x="6170805" y="3100435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Size</a:t>
          </a:r>
        </a:p>
      </dsp:txBody>
      <dsp:txXfrm>
        <a:off x="6170805" y="3100435"/>
        <a:ext cx="1090775" cy="545387"/>
      </dsp:txXfrm>
    </dsp:sp>
    <dsp:sp modelId="{DBE445F4-63BE-4685-89CA-448F77F9941A}">
      <dsp:nvSpPr>
        <dsp:cNvPr id="0" name=""/>
        <dsp:cNvSpPr/>
      </dsp:nvSpPr>
      <dsp:spPr>
        <a:xfrm>
          <a:off x="7217949" y="777083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Accessibility</a:t>
          </a:r>
        </a:p>
      </dsp:txBody>
      <dsp:txXfrm>
        <a:off x="7217949" y="777083"/>
        <a:ext cx="1090775" cy="545387"/>
      </dsp:txXfrm>
    </dsp:sp>
    <dsp:sp modelId="{EC2810E9-28D7-4993-831E-76AB135EECEA}">
      <dsp:nvSpPr>
        <dsp:cNvPr id="0" name=""/>
        <dsp:cNvSpPr/>
      </dsp:nvSpPr>
      <dsp:spPr>
        <a:xfrm>
          <a:off x="7490643" y="1551534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Proximity to user</a:t>
          </a:r>
        </a:p>
      </dsp:txBody>
      <dsp:txXfrm>
        <a:off x="7490643" y="1551534"/>
        <a:ext cx="1090775" cy="545387"/>
      </dsp:txXfrm>
    </dsp:sp>
    <dsp:sp modelId="{D5E84092-2778-4786-9C5A-09E4C980F8AF}">
      <dsp:nvSpPr>
        <dsp:cNvPr id="0" name=""/>
        <dsp:cNvSpPr/>
      </dsp:nvSpPr>
      <dsp:spPr>
        <a:xfrm>
          <a:off x="7490643" y="2325984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Cost/feasibility</a:t>
          </a:r>
        </a:p>
      </dsp:txBody>
      <dsp:txXfrm>
        <a:off x="7490643" y="2325984"/>
        <a:ext cx="1090775" cy="545387"/>
      </dsp:txXfrm>
    </dsp:sp>
    <dsp:sp modelId="{7C4D3774-328F-47C9-9220-92D82291C3D8}">
      <dsp:nvSpPr>
        <dsp:cNvPr id="0" name=""/>
        <dsp:cNvSpPr/>
      </dsp:nvSpPr>
      <dsp:spPr>
        <a:xfrm>
          <a:off x="5898111" y="2633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Goal</a:t>
          </a:r>
        </a:p>
      </dsp:txBody>
      <dsp:txXfrm>
        <a:off x="5898111" y="2633"/>
        <a:ext cx="1090775" cy="545387"/>
      </dsp:txXfrm>
    </dsp:sp>
    <dsp:sp modelId="{090F12BE-637C-465D-81C3-D92FC8434DD5}">
      <dsp:nvSpPr>
        <dsp:cNvPr id="0" name=""/>
        <dsp:cNvSpPr/>
      </dsp:nvSpPr>
      <dsp:spPr>
        <a:xfrm>
          <a:off x="7217949" y="2633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Criteria</a:t>
          </a:r>
        </a:p>
      </dsp:txBody>
      <dsp:txXfrm>
        <a:off x="7217949" y="2633"/>
        <a:ext cx="1090775" cy="545387"/>
      </dsp:txXfrm>
    </dsp:sp>
    <dsp:sp modelId="{11EDAE40-D557-4E5E-ACEE-CB15083C3655}">
      <dsp:nvSpPr>
        <dsp:cNvPr id="0" name=""/>
        <dsp:cNvSpPr/>
      </dsp:nvSpPr>
      <dsp:spPr>
        <a:xfrm>
          <a:off x="8537787" y="2633"/>
          <a:ext cx="1090775" cy="5453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Sub-criteria</a:t>
          </a:r>
        </a:p>
      </dsp:txBody>
      <dsp:txXfrm>
        <a:off x="8537787" y="2633"/>
        <a:ext cx="1090775" cy="5453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D7E10D-51E1-46AB-BEA3-1DBA0596CDAD}">
      <dsp:nvSpPr>
        <dsp:cNvPr id="0" name=""/>
        <dsp:cNvSpPr/>
      </dsp:nvSpPr>
      <dsp:spPr>
        <a:xfrm>
          <a:off x="4310075" y="4862496"/>
          <a:ext cx="322851" cy="3075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1425" y="0"/>
              </a:lnTo>
              <a:lnTo>
                <a:pt x="161425" y="307594"/>
              </a:lnTo>
              <a:lnTo>
                <a:pt x="322851" y="30759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60353" y="5005145"/>
        <a:ext cx="22296" cy="22296"/>
      </dsp:txXfrm>
    </dsp:sp>
    <dsp:sp modelId="{C973E74F-4537-4480-8C7E-79C5850487A4}">
      <dsp:nvSpPr>
        <dsp:cNvPr id="0" name=""/>
        <dsp:cNvSpPr/>
      </dsp:nvSpPr>
      <dsp:spPr>
        <a:xfrm>
          <a:off x="4310075" y="4554901"/>
          <a:ext cx="322851" cy="307594"/>
        </a:xfrm>
        <a:custGeom>
          <a:avLst/>
          <a:gdLst/>
          <a:ahLst/>
          <a:cxnLst/>
          <a:rect l="0" t="0" r="0" b="0"/>
          <a:pathLst>
            <a:path>
              <a:moveTo>
                <a:pt x="0" y="307594"/>
              </a:moveTo>
              <a:lnTo>
                <a:pt x="161425" y="307594"/>
              </a:lnTo>
              <a:lnTo>
                <a:pt x="161425" y="0"/>
              </a:lnTo>
              <a:lnTo>
                <a:pt x="322851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60353" y="4697550"/>
        <a:ext cx="22296" cy="22296"/>
      </dsp:txXfrm>
    </dsp:sp>
    <dsp:sp modelId="{6FCF6563-3783-40A5-A766-DAF56D4E9C43}">
      <dsp:nvSpPr>
        <dsp:cNvPr id="0" name=""/>
        <dsp:cNvSpPr/>
      </dsp:nvSpPr>
      <dsp:spPr>
        <a:xfrm>
          <a:off x="2372967" y="2709333"/>
          <a:ext cx="322851" cy="21531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1425" y="0"/>
              </a:lnTo>
              <a:lnTo>
                <a:pt x="161425" y="2153162"/>
              </a:lnTo>
              <a:lnTo>
                <a:pt x="322851" y="21531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2479962" y="3731484"/>
        <a:ext cx="108861" cy="108861"/>
      </dsp:txXfrm>
    </dsp:sp>
    <dsp:sp modelId="{B35C7F27-9A36-4DE6-9DCC-573E2BEFD9FA}">
      <dsp:nvSpPr>
        <dsp:cNvPr id="0" name=""/>
        <dsp:cNvSpPr/>
      </dsp:nvSpPr>
      <dsp:spPr>
        <a:xfrm>
          <a:off x="4310075" y="3324522"/>
          <a:ext cx="322851" cy="6151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1425" y="0"/>
              </a:lnTo>
              <a:lnTo>
                <a:pt x="161425" y="615189"/>
              </a:lnTo>
              <a:lnTo>
                <a:pt x="322851" y="61518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54132" y="3614748"/>
        <a:ext cx="34737" cy="34737"/>
      </dsp:txXfrm>
    </dsp:sp>
    <dsp:sp modelId="{9CF2DDD6-5737-497E-A33F-8133FBE943AC}">
      <dsp:nvSpPr>
        <dsp:cNvPr id="0" name=""/>
        <dsp:cNvSpPr/>
      </dsp:nvSpPr>
      <dsp:spPr>
        <a:xfrm>
          <a:off x="4310075" y="3278802"/>
          <a:ext cx="32285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22851" y="4572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63430" y="3316451"/>
        <a:ext cx="16142" cy="16142"/>
      </dsp:txXfrm>
    </dsp:sp>
    <dsp:sp modelId="{97391392-4E40-4083-B9C0-1EAF590E6F3A}">
      <dsp:nvSpPr>
        <dsp:cNvPr id="0" name=""/>
        <dsp:cNvSpPr/>
      </dsp:nvSpPr>
      <dsp:spPr>
        <a:xfrm>
          <a:off x="4310075" y="2709333"/>
          <a:ext cx="322851" cy="615189"/>
        </a:xfrm>
        <a:custGeom>
          <a:avLst/>
          <a:gdLst/>
          <a:ahLst/>
          <a:cxnLst/>
          <a:rect l="0" t="0" r="0" b="0"/>
          <a:pathLst>
            <a:path>
              <a:moveTo>
                <a:pt x="0" y="615189"/>
              </a:moveTo>
              <a:lnTo>
                <a:pt x="161425" y="615189"/>
              </a:lnTo>
              <a:lnTo>
                <a:pt x="161425" y="0"/>
              </a:lnTo>
              <a:lnTo>
                <a:pt x="322851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54132" y="2999559"/>
        <a:ext cx="34737" cy="34737"/>
      </dsp:txXfrm>
    </dsp:sp>
    <dsp:sp modelId="{7633F447-1307-4333-9852-A880BF344BEC}">
      <dsp:nvSpPr>
        <dsp:cNvPr id="0" name=""/>
        <dsp:cNvSpPr/>
      </dsp:nvSpPr>
      <dsp:spPr>
        <a:xfrm>
          <a:off x="2372967" y="2709333"/>
          <a:ext cx="322851" cy="6151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1425" y="0"/>
              </a:lnTo>
              <a:lnTo>
                <a:pt x="161425" y="615189"/>
              </a:lnTo>
              <a:lnTo>
                <a:pt x="322851" y="61518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17024" y="2999559"/>
        <a:ext cx="34737" cy="34737"/>
      </dsp:txXfrm>
    </dsp:sp>
    <dsp:sp modelId="{68B1F2BA-EBD1-46E3-86C2-A6F5E53DAFA2}">
      <dsp:nvSpPr>
        <dsp:cNvPr id="0" name=""/>
        <dsp:cNvSpPr/>
      </dsp:nvSpPr>
      <dsp:spPr>
        <a:xfrm>
          <a:off x="4310075" y="1786549"/>
          <a:ext cx="322851" cy="3075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1425" y="0"/>
              </a:lnTo>
              <a:lnTo>
                <a:pt x="161425" y="307594"/>
              </a:lnTo>
              <a:lnTo>
                <a:pt x="322851" y="30759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60353" y="1929198"/>
        <a:ext cx="22296" cy="22296"/>
      </dsp:txXfrm>
    </dsp:sp>
    <dsp:sp modelId="{85137680-3D88-47CB-8B4B-C4B93ED2D3E2}">
      <dsp:nvSpPr>
        <dsp:cNvPr id="0" name=""/>
        <dsp:cNvSpPr/>
      </dsp:nvSpPr>
      <dsp:spPr>
        <a:xfrm>
          <a:off x="4310075" y="1478954"/>
          <a:ext cx="322851" cy="307594"/>
        </a:xfrm>
        <a:custGeom>
          <a:avLst/>
          <a:gdLst/>
          <a:ahLst/>
          <a:cxnLst/>
          <a:rect l="0" t="0" r="0" b="0"/>
          <a:pathLst>
            <a:path>
              <a:moveTo>
                <a:pt x="0" y="307594"/>
              </a:moveTo>
              <a:lnTo>
                <a:pt x="161425" y="307594"/>
              </a:lnTo>
              <a:lnTo>
                <a:pt x="161425" y="0"/>
              </a:lnTo>
              <a:lnTo>
                <a:pt x="322851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60353" y="1621604"/>
        <a:ext cx="22296" cy="22296"/>
      </dsp:txXfrm>
    </dsp:sp>
    <dsp:sp modelId="{066A9662-4C61-4EE9-AE8E-E7A2B11CA651}">
      <dsp:nvSpPr>
        <dsp:cNvPr id="0" name=""/>
        <dsp:cNvSpPr/>
      </dsp:nvSpPr>
      <dsp:spPr>
        <a:xfrm>
          <a:off x="2372967" y="1786549"/>
          <a:ext cx="322851" cy="922784"/>
        </a:xfrm>
        <a:custGeom>
          <a:avLst/>
          <a:gdLst/>
          <a:ahLst/>
          <a:cxnLst/>
          <a:rect l="0" t="0" r="0" b="0"/>
          <a:pathLst>
            <a:path>
              <a:moveTo>
                <a:pt x="0" y="922784"/>
              </a:moveTo>
              <a:lnTo>
                <a:pt x="161425" y="922784"/>
              </a:lnTo>
              <a:lnTo>
                <a:pt x="161425" y="0"/>
              </a:lnTo>
              <a:lnTo>
                <a:pt x="322851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09952" y="2223500"/>
        <a:ext cx="48881" cy="48881"/>
      </dsp:txXfrm>
    </dsp:sp>
    <dsp:sp modelId="{9D886FCF-B3B8-4339-8E2B-CA6B5D1778D0}">
      <dsp:nvSpPr>
        <dsp:cNvPr id="0" name=""/>
        <dsp:cNvSpPr/>
      </dsp:nvSpPr>
      <dsp:spPr>
        <a:xfrm>
          <a:off x="4310075" y="556170"/>
          <a:ext cx="322851" cy="3075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1425" y="0"/>
              </a:lnTo>
              <a:lnTo>
                <a:pt x="161425" y="307594"/>
              </a:lnTo>
              <a:lnTo>
                <a:pt x="322851" y="30759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60353" y="698819"/>
        <a:ext cx="22296" cy="22296"/>
      </dsp:txXfrm>
    </dsp:sp>
    <dsp:sp modelId="{AFFAE12B-6A62-4851-82CE-DBDA6F03ECFB}">
      <dsp:nvSpPr>
        <dsp:cNvPr id="0" name=""/>
        <dsp:cNvSpPr/>
      </dsp:nvSpPr>
      <dsp:spPr>
        <a:xfrm>
          <a:off x="4310075" y="248576"/>
          <a:ext cx="322851" cy="307594"/>
        </a:xfrm>
        <a:custGeom>
          <a:avLst/>
          <a:gdLst/>
          <a:ahLst/>
          <a:cxnLst/>
          <a:rect l="0" t="0" r="0" b="0"/>
          <a:pathLst>
            <a:path>
              <a:moveTo>
                <a:pt x="0" y="307594"/>
              </a:moveTo>
              <a:lnTo>
                <a:pt x="161425" y="307594"/>
              </a:lnTo>
              <a:lnTo>
                <a:pt x="161425" y="0"/>
              </a:lnTo>
              <a:lnTo>
                <a:pt x="322851" y="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460353" y="391225"/>
        <a:ext cx="22296" cy="22296"/>
      </dsp:txXfrm>
    </dsp:sp>
    <dsp:sp modelId="{92B76B60-0D34-4E8C-830D-9FA1A8D29ED9}">
      <dsp:nvSpPr>
        <dsp:cNvPr id="0" name=""/>
        <dsp:cNvSpPr/>
      </dsp:nvSpPr>
      <dsp:spPr>
        <a:xfrm>
          <a:off x="2372967" y="556170"/>
          <a:ext cx="322851" cy="2153162"/>
        </a:xfrm>
        <a:custGeom>
          <a:avLst/>
          <a:gdLst/>
          <a:ahLst/>
          <a:cxnLst/>
          <a:rect l="0" t="0" r="0" b="0"/>
          <a:pathLst>
            <a:path>
              <a:moveTo>
                <a:pt x="0" y="2153162"/>
              </a:moveTo>
              <a:lnTo>
                <a:pt x="161425" y="2153162"/>
              </a:lnTo>
              <a:lnTo>
                <a:pt x="161425" y="0"/>
              </a:lnTo>
              <a:lnTo>
                <a:pt x="322851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2479962" y="1578321"/>
        <a:ext cx="108861" cy="108861"/>
      </dsp:txXfrm>
    </dsp:sp>
    <dsp:sp modelId="{0DB203F2-5A59-4502-AA8C-8E05E276A209}">
      <dsp:nvSpPr>
        <dsp:cNvPr id="0" name=""/>
        <dsp:cNvSpPr/>
      </dsp:nvSpPr>
      <dsp:spPr>
        <a:xfrm rot="16200000">
          <a:off x="831756" y="2463257"/>
          <a:ext cx="2590270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Choose the most important fire refugia</a:t>
          </a:r>
        </a:p>
      </dsp:txBody>
      <dsp:txXfrm>
        <a:off x="831756" y="2463257"/>
        <a:ext cx="2590270" cy="492151"/>
      </dsp:txXfrm>
    </dsp:sp>
    <dsp:sp modelId="{55019C5B-97E6-49F1-B369-755CD0FCE3E5}">
      <dsp:nvSpPr>
        <dsp:cNvPr id="0" name=""/>
        <dsp:cNvSpPr/>
      </dsp:nvSpPr>
      <dsp:spPr>
        <a:xfrm>
          <a:off x="2695818" y="310094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Resilience</a:t>
          </a:r>
        </a:p>
      </dsp:txBody>
      <dsp:txXfrm>
        <a:off x="2695818" y="310094"/>
        <a:ext cx="1614256" cy="492151"/>
      </dsp:txXfrm>
    </dsp:sp>
    <dsp:sp modelId="{FF1F3D95-7B1B-4CC0-B99A-AFD4FAA6293E}">
      <dsp:nvSpPr>
        <dsp:cNvPr id="0" name=""/>
        <dsp:cNvSpPr/>
      </dsp:nvSpPr>
      <dsp:spPr>
        <a:xfrm>
          <a:off x="4632927" y="2500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Biodiversity</a:t>
          </a:r>
        </a:p>
      </dsp:txBody>
      <dsp:txXfrm>
        <a:off x="4632927" y="2500"/>
        <a:ext cx="1614256" cy="492151"/>
      </dsp:txXfrm>
    </dsp:sp>
    <dsp:sp modelId="{AB48D02D-62FF-4927-A680-6CB15F2160CC}">
      <dsp:nvSpPr>
        <dsp:cNvPr id="0" name=""/>
        <dsp:cNvSpPr/>
      </dsp:nvSpPr>
      <dsp:spPr>
        <a:xfrm>
          <a:off x="4632927" y="617689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Persistence</a:t>
          </a:r>
        </a:p>
      </dsp:txBody>
      <dsp:txXfrm>
        <a:off x="4632927" y="617689"/>
        <a:ext cx="1614256" cy="492151"/>
      </dsp:txXfrm>
    </dsp:sp>
    <dsp:sp modelId="{923B2ACB-D32F-4588-8538-C2C0514B47BB}">
      <dsp:nvSpPr>
        <dsp:cNvPr id="0" name=""/>
        <dsp:cNvSpPr/>
      </dsp:nvSpPr>
      <dsp:spPr>
        <a:xfrm>
          <a:off x="2695818" y="1540473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Infrastructure</a:t>
          </a:r>
        </a:p>
      </dsp:txBody>
      <dsp:txXfrm>
        <a:off x="2695818" y="1540473"/>
        <a:ext cx="1614256" cy="492151"/>
      </dsp:txXfrm>
    </dsp:sp>
    <dsp:sp modelId="{A5E3DCD5-F6BB-4FED-B1AD-24C077AD40A0}">
      <dsp:nvSpPr>
        <dsp:cNvPr id="0" name=""/>
        <dsp:cNvSpPr/>
      </dsp:nvSpPr>
      <dsp:spPr>
        <a:xfrm>
          <a:off x="4632927" y="1232879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Buildings</a:t>
          </a:r>
        </a:p>
      </dsp:txBody>
      <dsp:txXfrm>
        <a:off x="4632927" y="1232879"/>
        <a:ext cx="1614256" cy="492151"/>
      </dsp:txXfrm>
    </dsp:sp>
    <dsp:sp modelId="{45DE6CD9-C4D5-4CC5-9893-897CC0BBC160}">
      <dsp:nvSpPr>
        <dsp:cNvPr id="0" name=""/>
        <dsp:cNvSpPr/>
      </dsp:nvSpPr>
      <dsp:spPr>
        <a:xfrm>
          <a:off x="4632927" y="1848068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Communication towers</a:t>
          </a:r>
        </a:p>
      </dsp:txBody>
      <dsp:txXfrm>
        <a:off x="4632927" y="1848068"/>
        <a:ext cx="1614256" cy="492151"/>
      </dsp:txXfrm>
    </dsp:sp>
    <dsp:sp modelId="{55CA4E30-6D54-418E-BCA2-865C27108334}">
      <dsp:nvSpPr>
        <dsp:cNvPr id="0" name=""/>
        <dsp:cNvSpPr/>
      </dsp:nvSpPr>
      <dsp:spPr>
        <a:xfrm>
          <a:off x="2695818" y="3078447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Spatial pattern</a:t>
          </a:r>
        </a:p>
      </dsp:txBody>
      <dsp:txXfrm>
        <a:off x="2695818" y="3078447"/>
        <a:ext cx="1614256" cy="492151"/>
      </dsp:txXfrm>
    </dsp:sp>
    <dsp:sp modelId="{BD5D9A30-C6F1-4F39-8287-F7030A070453}">
      <dsp:nvSpPr>
        <dsp:cNvPr id="0" name=""/>
        <dsp:cNvSpPr/>
      </dsp:nvSpPr>
      <dsp:spPr>
        <a:xfrm>
          <a:off x="4632927" y="2463257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Isolation</a:t>
          </a:r>
        </a:p>
      </dsp:txBody>
      <dsp:txXfrm>
        <a:off x="4632927" y="2463257"/>
        <a:ext cx="1614256" cy="492151"/>
      </dsp:txXfrm>
    </dsp:sp>
    <dsp:sp modelId="{E65C4CD1-D236-49DC-9B79-991AE68C4CCA}">
      <dsp:nvSpPr>
        <dsp:cNvPr id="0" name=""/>
        <dsp:cNvSpPr/>
      </dsp:nvSpPr>
      <dsp:spPr>
        <a:xfrm>
          <a:off x="4632927" y="3078447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Abundance of cover type</a:t>
          </a:r>
        </a:p>
      </dsp:txBody>
      <dsp:txXfrm>
        <a:off x="4632927" y="3078447"/>
        <a:ext cx="1614256" cy="492151"/>
      </dsp:txXfrm>
    </dsp:sp>
    <dsp:sp modelId="{4338B9D7-F773-4C0F-8C87-E65BD4E93EE1}">
      <dsp:nvSpPr>
        <dsp:cNvPr id="0" name=""/>
        <dsp:cNvSpPr/>
      </dsp:nvSpPr>
      <dsp:spPr>
        <a:xfrm>
          <a:off x="4632927" y="3693636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Size</a:t>
          </a:r>
        </a:p>
      </dsp:txBody>
      <dsp:txXfrm>
        <a:off x="4632927" y="3693636"/>
        <a:ext cx="1614256" cy="492151"/>
      </dsp:txXfrm>
    </dsp:sp>
    <dsp:sp modelId="{B88C3BCC-7FB4-42C8-A2D3-1510992A6B90}">
      <dsp:nvSpPr>
        <dsp:cNvPr id="0" name=""/>
        <dsp:cNvSpPr/>
      </dsp:nvSpPr>
      <dsp:spPr>
        <a:xfrm>
          <a:off x="2695818" y="4616420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Accessibility</a:t>
          </a:r>
        </a:p>
      </dsp:txBody>
      <dsp:txXfrm>
        <a:off x="2695818" y="4616420"/>
        <a:ext cx="1614256" cy="492151"/>
      </dsp:txXfrm>
    </dsp:sp>
    <dsp:sp modelId="{5D6F39E5-6B4F-4096-8A6E-DD4EE45A2854}">
      <dsp:nvSpPr>
        <dsp:cNvPr id="0" name=""/>
        <dsp:cNvSpPr/>
      </dsp:nvSpPr>
      <dsp:spPr>
        <a:xfrm>
          <a:off x="4632927" y="4308825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Proximity to user</a:t>
          </a:r>
        </a:p>
      </dsp:txBody>
      <dsp:txXfrm>
        <a:off x="4632927" y="4308825"/>
        <a:ext cx="1614256" cy="492151"/>
      </dsp:txXfrm>
    </dsp:sp>
    <dsp:sp modelId="{335BB76A-C703-44D3-8654-87D2B07346F3}">
      <dsp:nvSpPr>
        <dsp:cNvPr id="0" name=""/>
        <dsp:cNvSpPr/>
      </dsp:nvSpPr>
      <dsp:spPr>
        <a:xfrm>
          <a:off x="4632927" y="4924015"/>
          <a:ext cx="1614256" cy="49215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Cost/feasibility</a:t>
          </a:r>
        </a:p>
      </dsp:txBody>
      <dsp:txXfrm>
        <a:off x="4632927" y="4924015"/>
        <a:ext cx="1614256" cy="4921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40B9E-C5C4-4EDD-A0C4-23B817F94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B36ED0-19FB-4640-A136-515326239E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CF11BF-D5E5-4492-82F2-72D8BFFB3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D8063-5102-4768-A8D4-F421B330D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6D3BC-913C-44FF-9FCC-F2475463E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61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9D8BD-AEAC-45D7-9ECC-99C5D4317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155BCC-E883-4EDA-BCA4-3880A832DD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24921-42EB-4DAE-BB52-768DEFA92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A6547-7531-432C-9723-A9B7801DF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4FB3D-F086-4F85-9A20-10280EC63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95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A267B9-DB9C-4C89-A9B4-E9F4AD6161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56BAEB-9DEA-4155-9961-845B71A58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3ED60-E4D4-4ED4-A1FE-E0A339DE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2A2A1-1FFE-4D32-8A0F-1374E0A43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AFA8A-DE29-40ED-A535-BACE83CB1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044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86830-0405-42E4-8600-C59092ED0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1D6A1-D1A3-4BC4-8C38-D6813FAB1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366CB-7D34-4AC9-A2D5-D9028CCC3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F0A38-701D-4291-B263-E455134D4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A6D93-63CF-4A74-8A3C-59E26458A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937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E31DF-E32F-4309-A53D-BC8C2D0A7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B05C4-8BE1-4725-8E8F-8A48DBADD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33C20-EF36-45AF-8E41-0C821C65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C9CFB-EE02-4A6F-A043-EB974030A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2D03B-EABA-4A23-BB9B-AD77D9608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C07C5-5057-4BFD-9571-A305BE49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305BE-DFDE-419E-8D3F-E0A63B186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903537-18AE-4EDB-BF07-6116CE05A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38426-46C0-4C07-8255-3EB222CD2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830929-4029-4422-B45A-B3F06A5A8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C81B4B-707A-4775-A9AE-186A36FDB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793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CD705-2D56-4048-B017-CEB858148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BD376-DFBE-434D-B3DA-204D4E93A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8402D0-0D91-4538-B6F5-109A69594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F9DF13-6146-4103-9F17-C7292F54CD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EBB49D-3F3A-46EF-B10E-EB88B47301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6BAFF3-A9AC-4AF8-968F-89850D938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EB2C93-23E6-4DF1-9A71-EC64B8F8D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3BCC00-4683-464B-90F1-711F85F97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6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E98E2-5EF8-4070-ACCD-8F3C43855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B96691-87C6-40D4-82CA-874BADFB6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754CA1-D278-497E-ABFB-549558920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F4E07-80EB-4BD0-BAE7-CE8FD9C03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0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27FF2B-4E97-437B-9566-57DB3008F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DBA61A-190F-446D-A17B-A5531F465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2EB328-659E-48B3-AEA8-25423EEED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693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60D4C-689F-46FC-95FD-8DBD95227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4466B-FFFB-449A-A001-C588381431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4C3C7D-C0D8-4A8C-909D-2BD4CE60BC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DD4D4-830E-40B8-99BC-CFD1F5D86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F2B75-5DAB-4402-A6C6-4CCCB18D7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E945D-9BCD-4713-98C2-3A7798F7B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999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49AFD-4658-4BF4-A510-80AE72DF9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5AD736-0E51-4CA2-B374-DBB6CF7FAB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9744FD-4818-4777-964A-4620C5C01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47419-E641-4497-BBDA-1F522116A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F874AE-F536-407E-A5DF-90FCF8EBE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D31AF7-CBE0-44DD-AD79-90AFD4D0F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91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5E4371-4C87-4BE5-BDE3-D7392E3D4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8B654-CD14-43A3-8667-56AF2D607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F56F7-366F-47A0-B9DA-7CC0C52046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E5663-24CE-4933-915C-2B71D29FEF00}" type="datetimeFigureOut">
              <a:rPr lang="en-US" smtClean="0"/>
              <a:t>8/7/2017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7F0EC-5FDB-4BFA-87F7-9F4E583C4B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D6A53-616D-47EE-A272-882A0721A4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458AC-0DC6-4FD9-83E5-E68C3A1D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6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mart90/Fire-Refugia-Ranki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B4723-71C3-4579-A76E-379939E298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Ranking the importance of fire refugia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3A42F7-573C-4AD4-B7E7-1DFD37CB56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Anthony Martinez</a:t>
            </a:r>
          </a:p>
        </p:txBody>
      </p:sp>
    </p:spTree>
    <p:extLst>
      <p:ext uri="{BB962C8B-B14F-4D97-AF65-F5344CB8AC3E}">
        <p14:creationId xmlns:p14="http://schemas.microsoft.com/office/powerpoint/2010/main" val="2124550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high confidence">
            <a:extLst>
              <a:ext uri="{FF2B5EF4-FFF2-40B4-BE49-F238E27FC236}">
                <a16:creationId xmlns:a16="http://schemas.microsoft.com/office/drawing/2014/main" id="{B60D9D19-D591-4D77-8B98-296996995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2EF3A-707A-4B3B-894B-64E0FE279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A06AF5C-F11F-4C68-8739-28EFD27C27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0662516"/>
              </p:ext>
            </p:extLst>
          </p:nvPr>
        </p:nvGraphicFramePr>
        <p:xfrm>
          <a:off x="838200" y="1825625"/>
          <a:ext cx="10515600" cy="3977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6440">
                  <a:extLst>
                    <a:ext uri="{9D8B030D-6E8A-4147-A177-3AD203B41FA5}">
                      <a16:colId xmlns:a16="http://schemas.microsoft.com/office/drawing/2014/main" val="1779263098"/>
                    </a:ext>
                  </a:extLst>
                </a:gridCol>
                <a:gridCol w="2926080">
                  <a:extLst>
                    <a:ext uri="{9D8B030D-6E8A-4147-A177-3AD203B41FA5}">
                      <a16:colId xmlns:a16="http://schemas.microsoft.com/office/drawing/2014/main" val="1762655927"/>
                    </a:ext>
                  </a:extLst>
                </a:gridCol>
                <a:gridCol w="2139696">
                  <a:extLst>
                    <a:ext uri="{9D8B030D-6E8A-4147-A177-3AD203B41FA5}">
                      <a16:colId xmlns:a16="http://schemas.microsoft.com/office/drawing/2014/main" val="2518757224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65405052"/>
                    </a:ext>
                  </a:extLst>
                </a:gridCol>
                <a:gridCol w="1944624">
                  <a:extLst>
                    <a:ext uri="{9D8B030D-6E8A-4147-A177-3AD203B41FA5}">
                      <a16:colId xmlns:a16="http://schemas.microsoft.com/office/drawing/2014/main" val="39425782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Source Agency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Resolution (raster)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978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MTBS Fire perimeters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Interagency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872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Unburned Island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Meddens et. 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PNW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355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Isolation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137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Critical habitat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&amp; E species Critical habitat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USFWS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863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 type abundance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GAP land cover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PNW</a:t>
                      </a:r>
                    </a:p>
                    <a:p>
                      <a:pPr algn="ctr"/>
                      <a:r>
                        <a:rPr lang="en-US" dirty="0"/>
                        <a:t>(WA, OR, ID)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 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576562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Buildings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USFS buildings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USFS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29752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NPS buildings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608639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Comm. towers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6045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Stand 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Landcarbon</a:t>
                      </a:r>
                      <a:r>
                        <a:rPr lang="en-US" dirty="0"/>
                        <a:t> stand 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250 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884473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D87545F-E231-453F-9DDC-4BF9836B10E5}"/>
              </a:ext>
            </a:extLst>
          </p:cNvPr>
          <p:cNvSpPr txBox="1"/>
          <p:nvPr/>
        </p:nvSpPr>
        <p:spPr>
          <a:xfrm>
            <a:off x="838200" y="6025896"/>
            <a:ext cx="6831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</a:t>
            </a:r>
            <a:r>
              <a:rPr lang="en-US" dirty="0"/>
              <a:t> scripts available at </a:t>
            </a:r>
            <a:r>
              <a:rPr lang="en-US" dirty="0">
                <a:hlinkClick r:id="rId2"/>
              </a:rPr>
              <a:t>https://github.com/amart90/Fire-Refugia-Ranking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78612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4575073-09E4-4306-AEA8-DA91F5BB41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2572316"/>
              </p:ext>
            </p:extLst>
          </p:nvPr>
        </p:nvGraphicFramePr>
        <p:xfrm>
          <a:off x="155448" y="128017"/>
          <a:ext cx="11567160" cy="36484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6523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6B98282-41DF-41D3-A86F-0288DF761E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8029028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2495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4DBA4-0234-498D-A80D-79A0F4BB2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Workflow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C3F10E3-1FE6-4495-A236-3424CFE53E7B}"/>
              </a:ext>
            </a:extLst>
          </p:cNvPr>
          <p:cNvGrpSpPr/>
          <p:nvPr/>
        </p:nvGrpSpPr>
        <p:grpSpPr>
          <a:xfrm>
            <a:off x="838200" y="1343126"/>
            <a:ext cx="9019880" cy="5134393"/>
            <a:chOff x="838200" y="1489430"/>
            <a:chExt cx="9019880" cy="5134393"/>
          </a:xfrm>
        </p:grpSpPr>
        <p:pic>
          <p:nvPicPr>
            <p:cNvPr id="4" name="Picture 3" descr="A picture containing object, thing&#10;&#10;Description generated with high confidence">
              <a:extLst>
                <a:ext uri="{FF2B5EF4-FFF2-40B4-BE49-F238E27FC236}">
                  <a16:creationId xmlns:a16="http://schemas.microsoft.com/office/drawing/2014/main" id="{D3C437A5-FA88-413D-8AE7-B8CA4A8B3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1489430"/>
              <a:ext cx="9019880" cy="513439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CCD742C-D868-4FF2-B96B-8A5F854C48E5}"/>
                </a:ext>
              </a:extLst>
            </p:cNvPr>
            <p:cNvSpPr/>
            <p:nvPr/>
          </p:nvSpPr>
          <p:spPr>
            <a:xfrm>
              <a:off x="8631446" y="6066262"/>
              <a:ext cx="1226634" cy="55756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9685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1F584A58-C88D-4DC2-AFB5-CF3DDEFE1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95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7E2B1A72-0626-455A-840A-15A16F25A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225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C2312889-EF76-404B-B594-00A8D177A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414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0A659D32-26F5-4EE6-B60F-EF70CF5B95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732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6CEB1B94-A6AC-4D38-B950-5DCC27D9F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8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849191BD-7C11-4EFA-A910-C02259F85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461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57B57458-FBC7-43F4-81B5-A7ED241C85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1887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1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1843</TotalTime>
  <Words>180</Words>
  <Application>Microsoft Office PowerPoint</Application>
  <PresentationFormat>Widescreen</PresentationFormat>
  <Paragraphs>87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Office Theme</vt:lpstr>
      <vt:lpstr>Ranking the importance of fire refugia</vt:lpstr>
      <vt:lpstr>General 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Datasets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Ranking the importance of fire refugia</dc:title>
  <dc:creator>Anthony Martinez</dc:creator>
  <cp:lastModifiedBy>Anthony Martinez</cp:lastModifiedBy>
  <cp:revision>14</cp:revision>
  <dcterms:created xsi:type="dcterms:W3CDTF">2017-07-26T20:44:20Z</dcterms:created>
  <dcterms:modified xsi:type="dcterms:W3CDTF">2017-08-08T14:32:19Z</dcterms:modified>
</cp:coreProperties>
</file>

<file path=docProps/thumbnail.jpeg>
</file>